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58EF1D-F1AB-40A2-AB4A-FBF247975588}" v="35" dt="2022-02-17T21:47:32.1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66"/>
    <p:restoredTop sz="94643"/>
  </p:normalViewPr>
  <p:slideViewPr>
    <p:cSldViewPr snapToGrid="0" snapToObjects="1">
      <p:cViewPr varScale="1">
        <p:scale>
          <a:sx n="53" d="100"/>
          <a:sy n="53" d="100"/>
        </p:scale>
        <p:origin x="46" y="1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Rosche" userId="91e47f4c-6c5a-4596-978d-e5f81e0e88aa" providerId="ADAL" clId="{0158EF1D-F1AB-40A2-AB4A-FBF247975588}"/>
    <pc:docChg chg="undo custSel addSld delSld modSld">
      <pc:chgData name="Benjamin Rosche" userId="91e47f4c-6c5a-4596-978d-e5f81e0e88aa" providerId="ADAL" clId="{0158EF1D-F1AB-40A2-AB4A-FBF247975588}" dt="2022-02-17T21:47:32.106" v="173" actId="164"/>
      <pc:docMkLst>
        <pc:docMk/>
      </pc:docMkLst>
      <pc:sldChg chg="del">
        <pc:chgData name="Benjamin Rosche" userId="91e47f4c-6c5a-4596-978d-e5f81e0e88aa" providerId="ADAL" clId="{0158EF1D-F1AB-40A2-AB4A-FBF247975588}" dt="2022-02-17T21:46:55.039" v="169" actId="2696"/>
        <pc:sldMkLst>
          <pc:docMk/>
          <pc:sldMk cId="421413058" sldId="256"/>
        </pc:sldMkLst>
      </pc:sldChg>
      <pc:sldChg chg="addSp delSp modSp new mod setBg modClrScheme chgLayout">
        <pc:chgData name="Benjamin Rosche" userId="91e47f4c-6c5a-4596-978d-e5f81e0e88aa" providerId="ADAL" clId="{0158EF1D-F1AB-40A2-AB4A-FBF247975588}" dt="2022-02-17T21:47:32.106" v="173" actId="164"/>
        <pc:sldMkLst>
          <pc:docMk/>
          <pc:sldMk cId="3870151541" sldId="257"/>
        </pc:sldMkLst>
        <pc:spChg chg="del">
          <ac:chgData name="Benjamin Rosche" userId="91e47f4c-6c5a-4596-978d-e5f81e0e88aa" providerId="ADAL" clId="{0158EF1D-F1AB-40A2-AB4A-FBF247975588}" dt="2022-02-17T21:37:58.644" v="2" actId="700"/>
          <ac:spMkLst>
            <pc:docMk/>
            <pc:sldMk cId="3870151541" sldId="257"/>
            <ac:spMk id="2" creationId="{CF68CF14-FF24-4A71-BBE8-EBE7438C67BB}"/>
          </ac:spMkLst>
        </pc:spChg>
        <pc:spChg chg="del">
          <ac:chgData name="Benjamin Rosche" userId="91e47f4c-6c5a-4596-978d-e5f81e0e88aa" providerId="ADAL" clId="{0158EF1D-F1AB-40A2-AB4A-FBF247975588}" dt="2022-02-17T21:37:58.644" v="2" actId="700"/>
          <ac:spMkLst>
            <pc:docMk/>
            <pc:sldMk cId="3870151541" sldId="257"/>
            <ac:spMk id="3" creationId="{99E28ACD-8777-4C64-B5D7-9844FCB4E125}"/>
          </ac:spMkLst>
        </pc:spChg>
        <pc:spChg chg="add mod">
          <ac:chgData name="Benjamin Rosche" userId="91e47f4c-6c5a-4596-978d-e5f81e0e88aa" providerId="ADAL" clId="{0158EF1D-F1AB-40A2-AB4A-FBF247975588}" dt="2022-02-17T21:47:32.106" v="173" actId="164"/>
          <ac:spMkLst>
            <pc:docMk/>
            <pc:sldMk cId="3870151541" sldId="257"/>
            <ac:spMk id="4" creationId="{02A6A822-DE95-4A46-98DF-148844E13C2F}"/>
          </ac:spMkLst>
        </pc:spChg>
        <pc:spChg chg="add mod ord">
          <ac:chgData name="Benjamin Rosche" userId="91e47f4c-6c5a-4596-978d-e5f81e0e88aa" providerId="ADAL" clId="{0158EF1D-F1AB-40A2-AB4A-FBF247975588}" dt="2022-02-17T21:47:32.106" v="173" actId="164"/>
          <ac:spMkLst>
            <pc:docMk/>
            <pc:sldMk cId="3870151541" sldId="257"/>
            <ac:spMk id="6" creationId="{87B42EAA-A9C1-4FBB-B6E7-5F75C58C20F2}"/>
          </ac:spMkLst>
        </pc:spChg>
        <pc:spChg chg="add mod ord">
          <ac:chgData name="Benjamin Rosche" userId="91e47f4c-6c5a-4596-978d-e5f81e0e88aa" providerId="ADAL" clId="{0158EF1D-F1AB-40A2-AB4A-FBF247975588}" dt="2022-02-17T21:47:32.106" v="173" actId="164"/>
          <ac:spMkLst>
            <pc:docMk/>
            <pc:sldMk cId="3870151541" sldId="257"/>
            <ac:spMk id="8" creationId="{816E20B4-6423-4EFC-AA9A-D0579356B306}"/>
          </ac:spMkLst>
        </pc:spChg>
        <pc:grpChg chg="add mod">
          <ac:chgData name="Benjamin Rosche" userId="91e47f4c-6c5a-4596-978d-e5f81e0e88aa" providerId="ADAL" clId="{0158EF1D-F1AB-40A2-AB4A-FBF247975588}" dt="2022-02-17T21:47:32.106" v="173" actId="164"/>
          <ac:grpSpMkLst>
            <pc:docMk/>
            <pc:sldMk cId="3870151541" sldId="257"/>
            <ac:grpSpMk id="7" creationId="{366D63F2-DF08-43E8-99BA-64E52DF74371}"/>
          </ac:grpSpMkLst>
        </pc:grpChg>
        <pc:picChg chg="add del mod">
          <ac:chgData name="Benjamin Rosche" userId="91e47f4c-6c5a-4596-978d-e5f81e0e88aa" providerId="ADAL" clId="{0158EF1D-F1AB-40A2-AB4A-FBF247975588}" dt="2022-02-17T21:46:16.664" v="164" actId="478"/>
          <ac:picMkLst>
            <pc:docMk/>
            <pc:sldMk cId="3870151541" sldId="257"/>
            <ac:picMk id="1026" creationId="{EC329A58-7194-44F5-B372-D204AFEE29F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5B781-0ED2-4345-BEFE-C181358C1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A7811A-B747-FF4C-A0A5-B655595BF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730D7-ED37-2745-A414-000728F86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3BAF1-1BA7-944F-AB27-F7194C12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9E3F5-CF05-654C-936A-B7EE11DA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E01EE-2899-C443-980A-1047A7400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DC479-6635-AD4F-BD2E-650AA7769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4F340-2143-9941-9C0D-1D96B828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67849-8B5B-094D-97E6-E40CACA45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CEA23-0777-2341-9E8E-E6C1B5BA2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73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47C28C-88BB-2F49-A9CA-17AC96625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FADA55-430D-1A4D-AC93-0F2A21D74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3A920-FD37-D746-9B26-EAAB13AA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AA70D-0969-BD4C-8BAB-89A0AD80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5BB90-1FAB-E647-BD12-D3D51627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7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252D0-3979-9941-A24A-B32CDCD29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75386-0B34-114D-B7D2-4CA4AA64F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E3E58-A6D9-C146-946B-E93AB4452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24DF6-D3EE-A844-AD76-A2EEDDE60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4E1A7-FB26-CE48-989A-C30683B9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46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FCB8F-73FF-974D-8519-48E78B487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BFA36-CA5D-F541-AD70-B6DC115D3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85B00-E2D9-064F-8127-9EE35838B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4C603-909E-7C47-9DBF-D4A20FC4C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A6C3D-1939-0B47-A115-960DD202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4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783F0-B7B1-7E4E-93F3-788F12956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D3E8E-4619-6845-9A51-255FAD51C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96A7C-70A8-3840-A879-062C27C1D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D0C60-C8B3-6A44-BB80-C7D8E1780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2FDCE-08C4-7649-9A2A-E62A41985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4D137-62F8-D44F-91EE-3CB3A75C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1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6EB72-06DB-6046-B279-6BC6F53D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16984-B8B7-7046-8650-29AA9C543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805C1-129F-5746-BFEA-2011D3D16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C972A5-364D-9049-891E-A481DA3FA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CD5873-EEA6-F449-A699-ACC03E81C3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05FE68-6557-E74C-A268-579F5637B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19859B-8414-6048-ACCF-879CD3BC1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4EB1D0-65F5-6E44-9DC7-A04CCB08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59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00DC1-2EA7-2243-8A36-D3A7356E5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789F8C-AAB9-324B-924A-E9088E0D6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1EE56D-0597-6140-8485-B89DE77D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2FA879-016C-5840-9C5B-226E715F8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11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A49A32-0A8D-5B4C-AAF9-4791D1364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41DA65-E1E3-0A48-81F1-4D2A970CA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65A6A-9B42-364C-ADBE-232DF5B29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2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E046F-2C14-A447-A8BC-C20475A6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23171-0BA3-D64A-A529-A47F0CF08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E36D6-9991-AD46-B781-0E908AA9D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E6AE-61BF-B240-AA3D-CE90B0EE3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25338-DF6F-404E-A6A3-568B08D16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5D1D5-BF02-8D4F-A954-56B16E19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3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4BD4-7B32-F742-A259-E8C97224A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3050B1-79EE-D040-9FF4-E44D7D6E51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8C28C-70A4-8845-A22B-7A2869E35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DCAA9-6067-0443-8DF6-7AAABFB42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897E8-74FC-C147-BCA2-7A3B997D4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B87A6-A673-B048-8385-BB971B44E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B295B0-1D88-9647-A42E-3C9913404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B56D7-1EC1-A34F-B8A3-6580D0321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FB18E-4932-ED40-8EDD-A7A4ADA27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7341E-E8D5-574D-9C77-42D65F8270B5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404A4-9777-484C-9646-FA1FA153E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8C862-D871-BB43-81F2-808EB0347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81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66D63F2-DF08-43E8-99BA-64E52DF74371}"/>
              </a:ext>
            </a:extLst>
          </p:cNvPr>
          <p:cNvGrpSpPr/>
          <p:nvPr/>
        </p:nvGrpSpPr>
        <p:grpSpPr>
          <a:xfrm>
            <a:off x="4167679" y="1771537"/>
            <a:ext cx="2721600" cy="2369034"/>
            <a:chOff x="4167679" y="1771537"/>
            <a:chExt cx="2721600" cy="2369034"/>
          </a:xfrm>
        </p:grpSpPr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816E20B4-6423-4EFC-AA9A-D0579356B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67679" y="1771537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698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b="1" dirty="0">
                <a:solidFill>
                  <a:schemeClr val="tx1"/>
                </a:solidFill>
                <a:latin typeface="Goudy Old Style" panose="02020502050305020303" pitchFamily="18" charset="0"/>
              </a:endParaRPr>
            </a:p>
          </p:txBody>
        </p:sp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02A6A822-DE95-4A46-98DF-148844E13C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67679" y="1771538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blipFill dpi="0" rotWithShape="0">
              <a:blip r:embed="rId2">
                <a:alphaModFix amt="42000"/>
              </a:blip>
              <a:srcRect/>
              <a:tile tx="0" ty="0" sx="100000" sy="100000" flip="none" algn="ctr"/>
            </a:blipFill>
            <a:ln w="698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b="1" dirty="0">
                <a:solidFill>
                  <a:schemeClr val="tx1"/>
                </a:solidFill>
                <a:latin typeface="Goudy Old Style" panose="02020502050305020303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7B42EAA-A9C1-4FBB-B6E7-5F75C58C20F2}"/>
                </a:ext>
              </a:extLst>
            </p:cNvPr>
            <p:cNvSpPr txBox="1"/>
            <p:nvPr/>
          </p:nvSpPr>
          <p:spPr>
            <a:xfrm>
              <a:off x="4237028" y="2321004"/>
              <a:ext cx="2582901" cy="11079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6600" b="1" dirty="0" err="1">
                  <a:solidFill>
                    <a:srgbClr val="00B050"/>
                  </a:solidFill>
                  <a:latin typeface="Abadi" panose="020B0604020202020204" pitchFamily="34" charset="0"/>
                </a:rPr>
                <a:t>ineqx</a:t>
              </a:r>
              <a:endParaRPr lang="en-US" sz="6600" b="1" dirty="0">
                <a:solidFill>
                  <a:srgbClr val="00B050"/>
                </a:solidFill>
                <a:latin typeface="Abadi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0151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Abadi</vt:lpstr>
      <vt:lpstr>Arial</vt:lpstr>
      <vt:lpstr>Calibri</vt:lpstr>
      <vt:lpstr>Calibri Light</vt:lpstr>
      <vt:lpstr>Goudy Old Style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 Tanaka</dc:creator>
  <cp:lastModifiedBy>Benjamin Rosche</cp:lastModifiedBy>
  <cp:revision>15</cp:revision>
  <dcterms:created xsi:type="dcterms:W3CDTF">2018-03-31T22:20:45Z</dcterms:created>
  <dcterms:modified xsi:type="dcterms:W3CDTF">2022-02-17T21:47:35Z</dcterms:modified>
</cp:coreProperties>
</file>