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371600" cy="1189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C9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99D2E-728B-4B30-A802-7FE6AD08D090}" v="23" dt="2022-04-07T00:32:51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1" autoAdjust="0"/>
    <p:restoredTop sz="94643"/>
  </p:normalViewPr>
  <p:slideViewPr>
    <p:cSldViewPr snapToGrid="0" snapToObjects="1">
      <p:cViewPr varScale="1">
        <p:scale>
          <a:sx n="400" d="100"/>
          <a:sy n="400" d="100"/>
        </p:scale>
        <p:origin x="5488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Rosche" userId="91e47f4c-6c5a-4596-978d-e5f81e0e88aa" providerId="ADAL" clId="{0158EF1D-F1AB-40A2-AB4A-FBF247975588}"/>
    <pc:docChg chg="undo redo custSel addSld delSld modSld modMainMaster">
      <pc:chgData name="Benjamin Rosche" userId="91e47f4c-6c5a-4596-978d-e5f81e0e88aa" providerId="ADAL" clId="{0158EF1D-F1AB-40A2-AB4A-FBF247975588}" dt="2022-02-17T22:31:00.867" v="328" actId="1076"/>
      <pc:docMkLst>
        <pc:docMk/>
      </pc:docMkLst>
      <pc:sldChg chg="del">
        <pc:chgData name="Benjamin Rosche" userId="91e47f4c-6c5a-4596-978d-e5f81e0e88aa" providerId="ADAL" clId="{0158EF1D-F1AB-40A2-AB4A-FBF247975588}" dt="2022-02-17T21:46:55.039" v="169" actId="2696"/>
        <pc:sldMkLst>
          <pc:docMk/>
          <pc:sldMk cId="421413058" sldId="256"/>
        </pc:sldMkLst>
      </pc:sldChg>
      <pc:sldChg chg="addSp delSp modSp new mod setBg modClrScheme chgLayout">
        <pc:chgData name="Benjamin Rosche" userId="91e47f4c-6c5a-4596-978d-e5f81e0e88aa" providerId="ADAL" clId="{0158EF1D-F1AB-40A2-AB4A-FBF247975588}" dt="2022-02-17T22:31:00.867" v="328" actId="1076"/>
        <pc:sldMkLst>
          <pc:docMk/>
          <pc:sldMk cId="3870151541" sldId="257"/>
        </pc:sldMkLst>
        <pc:spChg chg="del">
          <ac:chgData name="Benjamin Rosche" userId="91e47f4c-6c5a-4596-978d-e5f81e0e88aa" providerId="ADAL" clId="{0158EF1D-F1AB-40A2-AB4A-FBF247975588}" dt="2022-02-17T21:37:58.644" v="2" actId="700"/>
          <ac:spMkLst>
            <pc:docMk/>
            <pc:sldMk cId="3870151541" sldId="257"/>
            <ac:spMk id="2" creationId="{CF68CF14-FF24-4A71-BBE8-EBE7438C67BB}"/>
          </ac:spMkLst>
        </pc:spChg>
        <pc:spChg chg="del">
          <ac:chgData name="Benjamin Rosche" userId="91e47f4c-6c5a-4596-978d-e5f81e0e88aa" providerId="ADAL" clId="{0158EF1D-F1AB-40A2-AB4A-FBF247975588}" dt="2022-02-17T21:37:58.644" v="2" actId="700"/>
          <ac:spMkLst>
            <pc:docMk/>
            <pc:sldMk cId="3870151541" sldId="257"/>
            <ac:spMk id="3" creationId="{99E28ACD-8777-4C64-B5D7-9844FCB4E125}"/>
          </ac:spMkLst>
        </pc:spChg>
        <pc:spChg chg="add del mod">
          <ac:chgData name="Benjamin Rosche" userId="91e47f4c-6c5a-4596-978d-e5f81e0e88aa" providerId="ADAL" clId="{0158EF1D-F1AB-40A2-AB4A-FBF247975588}" dt="2022-02-17T22:16:01.807" v="174" actId="478"/>
          <ac:spMkLst>
            <pc:docMk/>
            <pc:sldMk cId="3870151541" sldId="257"/>
            <ac:spMk id="4" creationId="{02A6A822-DE95-4A46-98DF-148844E13C2F}"/>
          </ac:spMkLst>
        </pc:spChg>
        <pc:spChg chg="add del mod ord topLvl">
          <ac:chgData name="Benjamin Rosche" userId="91e47f4c-6c5a-4596-978d-e5f81e0e88aa" providerId="ADAL" clId="{0158EF1D-F1AB-40A2-AB4A-FBF247975588}" dt="2022-02-17T22:20:23.755" v="241" actId="21"/>
          <ac:spMkLst>
            <pc:docMk/>
            <pc:sldMk cId="3870151541" sldId="257"/>
            <ac:spMk id="6" creationId="{87B42EAA-A9C1-4FBB-B6E7-5F75C58C20F2}"/>
          </ac:spMkLst>
        </pc:spChg>
        <pc:spChg chg="add del mod ord topLvl">
          <ac:chgData name="Benjamin Rosche" userId="91e47f4c-6c5a-4596-978d-e5f81e0e88aa" providerId="ADAL" clId="{0158EF1D-F1AB-40A2-AB4A-FBF247975588}" dt="2022-02-17T22:20:27.927" v="244" actId="21"/>
          <ac:spMkLst>
            <pc:docMk/>
            <pc:sldMk cId="3870151541" sldId="257"/>
            <ac:spMk id="8" creationId="{816E20B4-6423-4EFC-AA9A-D0579356B306}"/>
          </ac:spMkLst>
        </pc:spChg>
        <pc:spChg chg="add mod">
          <ac:chgData name="Benjamin Rosche" userId="91e47f4c-6c5a-4596-978d-e5f81e0e88aa" providerId="ADAL" clId="{0158EF1D-F1AB-40A2-AB4A-FBF247975588}" dt="2022-02-17T22:30:44.465" v="327" actId="14861"/>
          <ac:spMkLst>
            <pc:docMk/>
            <pc:sldMk cId="3870151541" sldId="257"/>
            <ac:spMk id="9" creationId="{D0AEC54C-17B0-4C78-B5AA-80C421B7570B}"/>
          </ac:spMkLst>
        </pc:spChg>
        <pc:spChg chg="add mod">
          <ac:chgData name="Benjamin Rosche" userId="91e47f4c-6c5a-4596-978d-e5f81e0e88aa" providerId="ADAL" clId="{0158EF1D-F1AB-40A2-AB4A-FBF247975588}" dt="2022-02-17T22:31:00.867" v="328" actId="1076"/>
          <ac:spMkLst>
            <pc:docMk/>
            <pc:sldMk cId="3870151541" sldId="257"/>
            <ac:spMk id="10" creationId="{C733DCEC-3D79-4993-8DFA-7197C679A59B}"/>
          </ac:spMkLst>
        </pc:spChg>
        <pc:grpChg chg="add mod">
          <ac:chgData name="Benjamin Rosche" userId="91e47f4c-6c5a-4596-978d-e5f81e0e88aa" providerId="ADAL" clId="{0158EF1D-F1AB-40A2-AB4A-FBF247975588}" dt="2022-02-17T22:28:39.207" v="262"/>
          <ac:grpSpMkLst>
            <pc:docMk/>
            <pc:sldMk cId="3870151541" sldId="257"/>
            <ac:grpSpMk id="2" creationId="{4B026DEC-198C-4418-A5FC-C9266422815D}"/>
          </ac:grpSpMkLst>
        </pc:grpChg>
        <pc:grpChg chg="add del mod">
          <ac:chgData name="Benjamin Rosche" userId="91e47f4c-6c5a-4596-978d-e5f81e0e88aa" providerId="ADAL" clId="{0158EF1D-F1AB-40A2-AB4A-FBF247975588}" dt="2022-02-17T22:20:23.755" v="241" actId="21"/>
          <ac:grpSpMkLst>
            <pc:docMk/>
            <pc:sldMk cId="3870151541" sldId="257"/>
            <ac:grpSpMk id="7" creationId="{366D63F2-DF08-43E8-99BA-64E52DF74371}"/>
          </ac:grpSpMkLst>
        </pc:grpChg>
        <pc:picChg chg="add del mod">
          <ac:chgData name="Benjamin Rosche" userId="91e47f4c-6c5a-4596-978d-e5f81e0e88aa" providerId="ADAL" clId="{0158EF1D-F1AB-40A2-AB4A-FBF247975588}" dt="2022-02-17T21:46:16.664" v="164" actId="478"/>
          <ac:picMkLst>
            <pc:docMk/>
            <pc:sldMk cId="3870151541" sldId="257"/>
            <ac:picMk id="1026" creationId="{EC329A58-7194-44F5-B372-D204AFEE29FC}"/>
          </ac:picMkLst>
        </pc:picChg>
      </pc:sldChg>
      <pc:sldChg chg="addSp delSp modSp new del mod">
        <pc:chgData name="Benjamin Rosche" userId="91e47f4c-6c5a-4596-978d-e5f81e0e88aa" providerId="ADAL" clId="{0158EF1D-F1AB-40A2-AB4A-FBF247975588}" dt="2022-02-17T22:20:59.734" v="258" actId="2696"/>
        <pc:sldMkLst>
          <pc:docMk/>
          <pc:sldMk cId="3258161230" sldId="258"/>
        </pc:sldMkLst>
        <pc:spChg chg="add del mod">
          <ac:chgData name="Benjamin Rosche" userId="91e47f4c-6c5a-4596-978d-e5f81e0e88aa" providerId="ADAL" clId="{0158EF1D-F1AB-40A2-AB4A-FBF247975588}" dt="2022-02-17T22:20:50.427" v="255" actId="21"/>
          <ac:spMkLst>
            <pc:docMk/>
            <pc:sldMk cId="3258161230" sldId="258"/>
            <ac:spMk id="2" creationId="{12AA52C0-EE80-4725-BE76-BC73D88283C8}"/>
          </ac:spMkLst>
        </pc:spChg>
      </pc:sldChg>
      <pc:sldMasterChg chg="modSp modSldLayout">
        <pc:chgData name="Benjamin Rosche" userId="91e47f4c-6c5a-4596-978d-e5f81e0e88aa" providerId="ADAL" clId="{0158EF1D-F1AB-40A2-AB4A-FBF247975588}" dt="2022-02-17T22:28:39.207" v="262"/>
        <pc:sldMasterMkLst>
          <pc:docMk/>
          <pc:sldMasterMk cId="2386552761" sldId="2147483660"/>
        </pc:sldMasterMkLst>
        <pc:spChg chg="mod">
          <ac:chgData name="Benjamin Rosche" userId="91e47f4c-6c5a-4596-978d-e5f81e0e88aa" providerId="ADAL" clId="{0158EF1D-F1AB-40A2-AB4A-FBF247975588}" dt="2022-02-17T22:28:39.207" v="262"/>
          <ac:spMkLst>
            <pc:docMk/>
            <pc:sldMasterMk cId="2386552761" sldId="2147483660"/>
            <ac:spMk id="2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39.207" v="262"/>
          <ac:spMkLst>
            <pc:docMk/>
            <pc:sldMasterMk cId="2386552761" sldId="2147483660"/>
            <ac:spMk id="3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39.207" v="262"/>
          <ac:spMkLst>
            <pc:docMk/>
            <pc:sldMasterMk cId="2386552761" sldId="2147483660"/>
            <ac:spMk id="4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39.207" v="262"/>
          <ac:spMkLst>
            <pc:docMk/>
            <pc:sldMasterMk cId="2386552761" sldId="2147483660"/>
            <ac:spMk id="5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39.207" v="262"/>
          <ac:spMkLst>
            <pc:docMk/>
            <pc:sldMasterMk cId="2386552761" sldId="2147483660"/>
            <ac:spMk id="6" creationId="{00000000-0000-0000-0000-000000000000}"/>
          </ac:spMkLst>
        </pc:sp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3886294188" sldId="2147483661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3886294188" sldId="2147483661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3886294188" sldId="2147483661"/>
              <ac:spMk id="3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4039061512" sldId="2147483663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4039061512" sldId="2147483663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4039061512" sldId="2147483663"/>
              <ac:spMk id="3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1281123395" sldId="2147483664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281123395" sldId="2147483664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281123395" sldId="2147483664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1779457648" sldId="2147483665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779457648" sldId="2147483665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779457648" sldId="2147483665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779457648" sldId="2147483665"/>
              <ac:spMk id="4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779457648" sldId="2147483665"/>
              <ac:spMk id="5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779457648" sldId="2147483665"/>
              <ac:spMk id="6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1308301890" sldId="2147483668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308301890" sldId="2147483668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308301890" sldId="2147483668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308301890" sldId="2147483668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4136144125" sldId="2147483669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4136144125" sldId="2147483669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4136144125" sldId="2147483669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4136144125" sldId="2147483669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3988429701" sldId="2147483671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3988429701" sldId="2147483671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3988429701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enjamin Rosche" userId="91e47f4c-6c5a-4596-978d-e5f81e0e88aa" providerId="ADAL" clId="{0158EF1D-F1AB-40A2-AB4A-FBF247975588}" dt="2022-02-17T22:28:17.364" v="260"/>
        <pc:sldMasterMkLst>
          <pc:docMk/>
          <pc:sldMasterMk cId="341422369" sldId="2147483672"/>
        </pc:sldMasterMkLst>
        <pc:spChg chg="mod">
          <ac:chgData name="Benjamin Rosche" userId="91e47f4c-6c5a-4596-978d-e5f81e0e88aa" providerId="ADAL" clId="{0158EF1D-F1AB-40A2-AB4A-FBF247975588}" dt="2022-02-17T22:28:17.364" v="260"/>
          <ac:spMkLst>
            <pc:docMk/>
            <pc:sldMasterMk cId="341422369" sldId="2147483672"/>
            <ac:spMk id="2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17.364" v="260"/>
          <ac:spMkLst>
            <pc:docMk/>
            <pc:sldMasterMk cId="341422369" sldId="2147483672"/>
            <ac:spMk id="3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17.364" v="260"/>
          <ac:spMkLst>
            <pc:docMk/>
            <pc:sldMasterMk cId="341422369" sldId="2147483672"/>
            <ac:spMk id="4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17.364" v="260"/>
          <ac:spMkLst>
            <pc:docMk/>
            <pc:sldMasterMk cId="341422369" sldId="2147483672"/>
            <ac:spMk id="5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17.364" v="260"/>
          <ac:spMkLst>
            <pc:docMk/>
            <pc:sldMasterMk cId="341422369" sldId="2147483672"/>
            <ac:spMk id="6" creationId="{00000000-0000-0000-0000-000000000000}"/>
          </ac:spMkLst>
        </pc:sp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907127070" sldId="2147483673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907127070" sldId="2147483673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907127070" sldId="2147483673"/>
              <ac:spMk id="3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187886841" sldId="2147483675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87886841" sldId="2147483675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87886841" sldId="2147483675"/>
              <ac:spMk id="3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4011691730" sldId="2147483676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4011691730" sldId="2147483676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4011691730" sldId="2147483676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153745537" sldId="2147483677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53745537" sldId="2147483677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53745537" sldId="2147483677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53745537" sldId="2147483677"/>
              <ac:spMk id="4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53745537" sldId="2147483677"/>
              <ac:spMk id="5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53745537" sldId="2147483677"/>
              <ac:spMk id="6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2508407937" sldId="2147483680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2508407937" sldId="2147483680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2508407937" sldId="2147483680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2508407937" sldId="2147483680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4130740539" sldId="2147483681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4130740539" sldId="2147483681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4130740539" sldId="2147483681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4130740539" sldId="2147483681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1350054996" sldId="2147483683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350054996" sldId="2147483683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350054996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Benjamin Rosche" userId="91e47f4c-6c5a-4596-978d-e5f81e0e88aa" providerId="ADAL" clId="{C6799D2E-728B-4B30-A802-7FE6AD08D090}"/>
    <pc:docChg chg="undo custSel modSld">
      <pc:chgData name="Benjamin Rosche" userId="91e47f4c-6c5a-4596-978d-e5f81e0e88aa" providerId="ADAL" clId="{C6799D2E-728B-4B30-A802-7FE6AD08D090}" dt="2022-04-07T00:29:56.406" v="569" actId="692"/>
      <pc:docMkLst>
        <pc:docMk/>
      </pc:docMkLst>
      <pc:sldChg chg="addSp delSp modSp mod">
        <pc:chgData name="Benjamin Rosche" userId="91e47f4c-6c5a-4596-978d-e5f81e0e88aa" providerId="ADAL" clId="{C6799D2E-728B-4B30-A802-7FE6AD08D090}" dt="2022-04-07T00:29:56.406" v="569" actId="692"/>
        <pc:sldMkLst>
          <pc:docMk/>
          <pc:sldMk cId="3870151541" sldId="257"/>
        </pc:sldMkLst>
        <pc:spChg chg="add del mod ord">
          <ac:chgData name="Benjamin Rosche" userId="91e47f4c-6c5a-4596-978d-e5f81e0e88aa" providerId="ADAL" clId="{C6799D2E-728B-4B30-A802-7FE6AD08D090}" dt="2022-04-07T00:27:56.857" v="566" actId="478"/>
          <ac:spMkLst>
            <pc:docMk/>
            <pc:sldMk cId="3870151541" sldId="257"/>
            <ac:spMk id="3" creationId="{15BC8700-A8E6-4ED8-99A3-51E399A363E3}"/>
          </ac:spMkLst>
        </pc:spChg>
        <pc:spChg chg="add del mod">
          <ac:chgData name="Benjamin Rosche" userId="91e47f4c-6c5a-4596-978d-e5f81e0e88aa" providerId="ADAL" clId="{C6799D2E-728B-4B30-A802-7FE6AD08D090}" dt="2022-04-07T00:18:03.220" v="396" actId="478"/>
          <ac:spMkLst>
            <pc:docMk/>
            <pc:sldMk cId="3870151541" sldId="257"/>
            <ac:spMk id="6" creationId="{4128BED8-DBA0-4E2E-8E2D-2CA67C3E8D6C}"/>
          </ac:spMkLst>
        </pc:spChg>
        <pc:spChg chg="add del">
          <ac:chgData name="Benjamin Rosche" userId="91e47f4c-6c5a-4596-978d-e5f81e0e88aa" providerId="ADAL" clId="{C6799D2E-728B-4B30-A802-7FE6AD08D090}" dt="2022-04-06T21:41:13.879" v="16" actId="22"/>
          <ac:spMkLst>
            <pc:docMk/>
            <pc:sldMk cId="3870151541" sldId="257"/>
            <ac:spMk id="7" creationId="{47A05BA3-8A7D-4B88-80E0-C418A7B98C68}"/>
          </ac:spMkLst>
        </pc:spChg>
        <pc:spChg chg="add del mod">
          <ac:chgData name="Benjamin Rosche" userId="91e47f4c-6c5a-4596-978d-e5f81e0e88aa" providerId="ADAL" clId="{C6799D2E-728B-4B30-A802-7FE6AD08D090}" dt="2022-04-06T21:41:56.126" v="33" actId="478"/>
          <ac:spMkLst>
            <pc:docMk/>
            <pc:sldMk cId="3870151541" sldId="257"/>
            <ac:spMk id="8" creationId="{497FD3FD-5F86-4BCB-B7A4-6B2699D824B1}"/>
          </ac:spMkLst>
        </pc:spChg>
        <pc:spChg chg="mod topLvl">
          <ac:chgData name="Benjamin Rosche" userId="91e47f4c-6c5a-4596-978d-e5f81e0e88aa" providerId="ADAL" clId="{C6799D2E-728B-4B30-A802-7FE6AD08D090}" dt="2022-04-07T00:20:06.372" v="420" actId="1076"/>
          <ac:spMkLst>
            <pc:docMk/>
            <pc:sldMk cId="3870151541" sldId="257"/>
            <ac:spMk id="9" creationId="{D0AEC54C-17B0-4C78-B5AA-80C421B7570B}"/>
          </ac:spMkLst>
        </pc:spChg>
        <pc:spChg chg="add del mod ord topLvl">
          <ac:chgData name="Benjamin Rosche" userId="91e47f4c-6c5a-4596-978d-e5f81e0e88aa" providerId="ADAL" clId="{C6799D2E-728B-4B30-A802-7FE6AD08D090}" dt="2022-04-07T00:17:03.217" v="386" actId="21"/>
          <ac:spMkLst>
            <pc:docMk/>
            <pc:sldMk cId="3870151541" sldId="257"/>
            <ac:spMk id="10" creationId="{C733DCEC-3D79-4993-8DFA-7197C679A59B}"/>
          </ac:spMkLst>
        </pc:spChg>
        <pc:spChg chg="add del mod">
          <ac:chgData name="Benjamin Rosche" userId="91e47f4c-6c5a-4596-978d-e5f81e0e88aa" providerId="ADAL" clId="{C6799D2E-728B-4B30-A802-7FE6AD08D090}" dt="2022-04-06T21:42:53.293" v="46" actId="478"/>
          <ac:spMkLst>
            <pc:docMk/>
            <pc:sldMk cId="3870151541" sldId="257"/>
            <ac:spMk id="11" creationId="{A6E0B799-6F16-45D7-A998-90874428DBD7}"/>
          </ac:spMkLst>
        </pc:spChg>
        <pc:spChg chg="add mod">
          <ac:chgData name="Benjamin Rosche" userId="91e47f4c-6c5a-4596-978d-e5f81e0e88aa" providerId="ADAL" clId="{C6799D2E-728B-4B30-A802-7FE6AD08D090}" dt="2022-04-07T00:29:56.406" v="569" actId="692"/>
          <ac:spMkLst>
            <pc:docMk/>
            <pc:sldMk cId="3870151541" sldId="257"/>
            <ac:spMk id="11" creationId="{D7CD3D69-4309-45B2-BED3-3F465C479D5E}"/>
          </ac:spMkLst>
        </pc:spChg>
        <pc:spChg chg="add del mod">
          <ac:chgData name="Benjamin Rosche" userId="91e47f4c-6c5a-4596-978d-e5f81e0e88aa" providerId="ADAL" clId="{C6799D2E-728B-4B30-A802-7FE6AD08D090}" dt="2022-04-06T21:42:25.004" v="39" actId="478"/>
          <ac:spMkLst>
            <pc:docMk/>
            <pc:sldMk cId="3870151541" sldId="257"/>
            <ac:spMk id="12" creationId="{30371250-9743-459F-8AF7-1D426F63845F}"/>
          </ac:spMkLst>
        </pc:spChg>
        <pc:spChg chg="add del mod">
          <ac:chgData name="Benjamin Rosche" userId="91e47f4c-6c5a-4596-978d-e5f81e0e88aa" providerId="ADAL" clId="{C6799D2E-728B-4B30-A802-7FE6AD08D090}" dt="2022-04-06T21:42:49.645" v="45" actId="478"/>
          <ac:spMkLst>
            <pc:docMk/>
            <pc:sldMk cId="3870151541" sldId="257"/>
            <ac:spMk id="13" creationId="{56FAC23A-FE90-41B8-9BC1-0288DD93D14B}"/>
          </ac:spMkLst>
        </pc:spChg>
        <pc:spChg chg="add del mod">
          <ac:chgData name="Benjamin Rosche" userId="91e47f4c-6c5a-4596-978d-e5f81e0e88aa" providerId="ADAL" clId="{C6799D2E-728B-4B30-A802-7FE6AD08D090}" dt="2022-04-06T21:46:20.950" v="84" actId="478"/>
          <ac:spMkLst>
            <pc:docMk/>
            <pc:sldMk cId="3870151541" sldId="257"/>
            <ac:spMk id="14" creationId="{9FD2FF71-95AB-4108-99C6-857BCAA3F323}"/>
          </ac:spMkLst>
        </pc:spChg>
        <pc:spChg chg="add del mod">
          <ac:chgData name="Benjamin Rosche" userId="91e47f4c-6c5a-4596-978d-e5f81e0e88aa" providerId="ADAL" clId="{C6799D2E-728B-4B30-A802-7FE6AD08D090}" dt="2022-04-06T21:46:23.095" v="85" actId="478"/>
          <ac:spMkLst>
            <pc:docMk/>
            <pc:sldMk cId="3870151541" sldId="257"/>
            <ac:spMk id="15" creationId="{E900DD4A-FB5F-48EE-B4CF-1383E8943A86}"/>
          </ac:spMkLst>
        </pc:spChg>
        <pc:spChg chg="add del mod">
          <ac:chgData name="Benjamin Rosche" userId="91e47f4c-6c5a-4596-978d-e5f81e0e88aa" providerId="ADAL" clId="{C6799D2E-728B-4B30-A802-7FE6AD08D090}" dt="2022-04-06T21:48:18.359" v="100" actId="478"/>
          <ac:spMkLst>
            <pc:docMk/>
            <pc:sldMk cId="3870151541" sldId="257"/>
            <ac:spMk id="16" creationId="{64B9685E-73F7-45BE-8A17-A774678D47BB}"/>
          </ac:spMkLst>
        </pc:spChg>
        <pc:spChg chg="add del mod">
          <ac:chgData name="Benjamin Rosche" userId="91e47f4c-6c5a-4596-978d-e5f81e0e88aa" providerId="ADAL" clId="{C6799D2E-728B-4B30-A802-7FE6AD08D090}" dt="2022-04-06T21:48:19.081" v="101" actId="478"/>
          <ac:spMkLst>
            <pc:docMk/>
            <pc:sldMk cId="3870151541" sldId="257"/>
            <ac:spMk id="17" creationId="{6C3775EC-7931-46A1-88FF-56B514D4F70C}"/>
          </ac:spMkLst>
        </pc:spChg>
        <pc:spChg chg="add del mod">
          <ac:chgData name="Benjamin Rosche" userId="91e47f4c-6c5a-4596-978d-e5f81e0e88aa" providerId="ADAL" clId="{C6799D2E-728B-4B30-A802-7FE6AD08D090}" dt="2022-04-06T21:48:19.740" v="102" actId="478"/>
          <ac:spMkLst>
            <pc:docMk/>
            <pc:sldMk cId="3870151541" sldId="257"/>
            <ac:spMk id="18" creationId="{E640B0FE-EB3C-4D7C-AD95-FD390AE4CC89}"/>
          </ac:spMkLst>
        </pc:spChg>
        <pc:grpChg chg="add del mod">
          <ac:chgData name="Benjamin Rosche" userId="91e47f4c-6c5a-4596-978d-e5f81e0e88aa" providerId="ADAL" clId="{C6799D2E-728B-4B30-A802-7FE6AD08D090}" dt="2022-04-07T00:17:03.217" v="386" actId="21"/>
          <ac:grpSpMkLst>
            <pc:docMk/>
            <pc:sldMk cId="3870151541" sldId="257"/>
            <ac:grpSpMk id="2" creationId="{4B026DEC-198C-4418-A5FC-C9266422815D}"/>
          </ac:grpSpMkLst>
        </pc:grpChg>
        <pc:picChg chg="add mod ord">
          <ac:chgData name="Benjamin Rosche" userId="91e47f4c-6c5a-4596-978d-e5f81e0e88aa" providerId="ADAL" clId="{C6799D2E-728B-4B30-A802-7FE6AD08D090}" dt="2022-04-07T00:21:48.304" v="497" actId="1037"/>
          <ac:picMkLst>
            <pc:docMk/>
            <pc:sldMk cId="3870151541" sldId="257"/>
            <ac:picMk id="5" creationId="{665EA4E4-099C-4CA0-A1BF-B5DEB8EACB87}"/>
          </ac:picMkLst>
        </pc:picChg>
        <pc:picChg chg="add del mod ord">
          <ac:chgData name="Benjamin Rosche" userId="91e47f4c-6c5a-4596-978d-e5f81e0e88aa" providerId="ADAL" clId="{C6799D2E-728B-4B30-A802-7FE6AD08D090}" dt="2022-04-06T21:54:29.337" v="136" actId="478"/>
          <ac:picMkLst>
            <pc:docMk/>
            <pc:sldMk cId="3870151541" sldId="257"/>
            <ac:picMk id="6" creationId="{8F193389-2054-4AF1-B114-A02AB8D65413}"/>
          </ac:picMkLst>
        </pc:picChg>
        <pc:picChg chg="add del mod modCrop">
          <ac:chgData name="Benjamin Rosche" userId="91e47f4c-6c5a-4596-978d-e5f81e0e88aa" providerId="ADAL" clId="{C6799D2E-728B-4B30-A802-7FE6AD08D090}" dt="2022-04-06T21:55:28.042" v="149" actId="478"/>
          <ac:picMkLst>
            <pc:docMk/>
            <pc:sldMk cId="3870151541" sldId="257"/>
            <ac:picMk id="20" creationId="{E15E1FA9-8A66-49E9-BE10-54906EEC7A6B}"/>
          </ac:picMkLst>
        </pc:picChg>
        <pc:picChg chg="add del mod">
          <ac:chgData name="Benjamin Rosche" userId="91e47f4c-6c5a-4596-978d-e5f81e0e88aa" providerId="ADAL" clId="{C6799D2E-728B-4B30-A802-7FE6AD08D090}" dt="2022-04-07T00:03:31.432" v="158" actId="478"/>
          <ac:picMkLst>
            <pc:docMk/>
            <pc:sldMk cId="3870151541" sldId="257"/>
            <ac:picMk id="22" creationId="{C18BEB0E-835A-4165-B495-09334822C77E}"/>
          </ac:picMkLst>
        </pc:picChg>
        <pc:picChg chg="add del mod">
          <ac:chgData name="Benjamin Rosche" userId="91e47f4c-6c5a-4596-978d-e5f81e0e88aa" providerId="ADAL" clId="{C6799D2E-728B-4B30-A802-7FE6AD08D090}" dt="2022-04-06T21:49:39.099" v="105" actId="478"/>
          <ac:picMkLst>
            <pc:docMk/>
            <pc:sldMk cId="3870151541" sldId="257"/>
            <ac:picMk id="1026" creationId="{1D2C8675-B54A-4621-9BE3-7E33F9701A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" y="194595"/>
            <a:ext cx="1165860" cy="413961"/>
          </a:xfrm>
        </p:spPr>
        <p:txBody>
          <a:bodyPr anchor="b"/>
          <a:lstStyle>
            <a:lvl1pPr algn="ctr"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624520"/>
            <a:ext cx="1028700" cy="287076"/>
          </a:xfrm>
        </p:spPr>
        <p:txBody>
          <a:bodyPr/>
          <a:lstStyle>
            <a:lvl1pPr marL="0" indent="0" algn="ctr">
              <a:buNone/>
              <a:defRPr sz="360"/>
            </a:lvl1pPr>
            <a:lvl2pPr marL="68580" indent="0" algn="ctr">
              <a:buNone/>
              <a:defRPr sz="300"/>
            </a:lvl2pPr>
            <a:lvl3pPr marL="137160" indent="0" algn="ctr">
              <a:buNone/>
              <a:defRPr sz="270"/>
            </a:lvl3pPr>
            <a:lvl4pPr marL="205740" indent="0" algn="ctr">
              <a:buNone/>
              <a:defRPr sz="240"/>
            </a:lvl4pPr>
            <a:lvl5pPr marL="274320" indent="0" algn="ctr">
              <a:buNone/>
              <a:defRPr sz="240"/>
            </a:lvl5pPr>
            <a:lvl6pPr marL="342900" indent="0" algn="ctr">
              <a:buNone/>
              <a:defRPr sz="240"/>
            </a:lvl6pPr>
            <a:lvl7pPr marL="411480" indent="0" algn="ctr">
              <a:buNone/>
              <a:defRPr sz="240"/>
            </a:lvl7pPr>
            <a:lvl8pPr marL="480060" indent="0" algn="ctr">
              <a:buNone/>
              <a:defRPr sz="240"/>
            </a:lvl8pPr>
            <a:lvl9pPr marL="548640" indent="0" algn="ctr">
              <a:buNone/>
              <a:defRPr sz="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6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" y="63305"/>
            <a:ext cx="295751" cy="1007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" y="63305"/>
            <a:ext cx="870109" cy="1007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0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" y="296434"/>
            <a:ext cx="1183005" cy="494607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" y="795720"/>
            <a:ext cx="1183005" cy="260102"/>
          </a:xfrm>
        </p:spPr>
        <p:txBody>
          <a:bodyPr/>
          <a:lstStyle>
            <a:lvl1pPr marL="0" indent="0">
              <a:buNone/>
              <a:defRPr sz="360">
                <a:solidFill>
                  <a:schemeClr val="tx1"/>
                </a:solidFill>
              </a:defRPr>
            </a:lvl1pPr>
            <a:lvl2pPr marL="685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37160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3pPr>
            <a:lvl4pPr marL="20574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4pPr>
            <a:lvl5pPr marL="27432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5pPr>
            <a:lvl6pPr marL="34290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6pPr>
            <a:lvl7pPr marL="41148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7pPr>
            <a:lvl8pPr marL="48006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8pPr>
            <a:lvl9pPr marL="54864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8" y="316526"/>
            <a:ext cx="582930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3" y="316526"/>
            <a:ext cx="582930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63305"/>
            <a:ext cx="1183005" cy="2298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" y="291479"/>
            <a:ext cx="580251" cy="142850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" y="434329"/>
            <a:ext cx="580251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" y="291479"/>
            <a:ext cx="583109" cy="142850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" y="434329"/>
            <a:ext cx="583109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79269"/>
            <a:ext cx="442377" cy="277442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" y="171200"/>
            <a:ext cx="694373" cy="844988"/>
          </a:xfrm>
        </p:spPr>
        <p:txBody>
          <a:bodyPr/>
          <a:lstStyle>
            <a:lvl1pPr>
              <a:defRPr sz="480"/>
            </a:lvl1pPr>
            <a:lvl2pPr>
              <a:defRPr sz="420"/>
            </a:lvl2pPr>
            <a:lvl3pPr>
              <a:defRPr sz="36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356711"/>
            <a:ext cx="442377" cy="660852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79269"/>
            <a:ext cx="442377" cy="277442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" y="171200"/>
            <a:ext cx="694373" cy="844988"/>
          </a:xfrm>
        </p:spPr>
        <p:txBody>
          <a:bodyPr anchor="t"/>
          <a:lstStyle>
            <a:lvl1pPr marL="0" indent="0">
              <a:buNone/>
              <a:defRPr sz="480"/>
            </a:lvl1pPr>
            <a:lvl2pPr marL="68580" indent="0">
              <a:buNone/>
              <a:defRPr sz="420"/>
            </a:lvl2pPr>
            <a:lvl3pPr marL="137160" indent="0">
              <a:buNone/>
              <a:defRPr sz="360"/>
            </a:lvl3pPr>
            <a:lvl4pPr marL="205740" indent="0">
              <a:buNone/>
              <a:defRPr sz="300"/>
            </a:lvl4pPr>
            <a:lvl5pPr marL="274320" indent="0">
              <a:buNone/>
              <a:defRPr sz="300"/>
            </a:lvl5pPr>
            <a:lvl6pPr marL="342900" indent="0">
              <a:buNone/>
              <a:defRPr sz="300"/>
            </a:lvl6pPr>
            <a:lvl7pPr marL="411480" indent="0">
              <a:buNone/>
              <a:defRPr sz="300"/>
            </a:lvl7pPr>
            <a:lvl8pPr marL="480060" indent="0">
              <a:buNone/>
              <a:defRPr sz="300"/>
            </a:lvl8pPr>
            <a:lvl9pPr marL="548640" indent="0">
              <a:buNone/>
              <a:defRPr sz="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356711"/>
            <a:ext cx="442377" cy="660852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8" y="63305"/>
            <a:ext cx="1183005" cy="229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8" y="316526"/>
            <a:ext cx="1183005" cy="75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8" y="1102062"/>
            <a:ext cx="30861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3" y="1102062"/>
            <a:ext cx="462915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3" y="1102062"/>
            <a:ext cx="30861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" rtl="0" eaLnBrk="1" latinLnBrk="0" hangingPunct="1">
        <a:lnSpc>
          <a:spcPct val="90000"/>
        </a:lnSpc>
        <a:spcBef>
          <a:spcPct val="0"/>
        </a:spcBef>
        <a:buNone/>
        <a:defRPr sz="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" indent="-34290" algn="l" defTabSz="13716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5B726-55AD-4337-AC22-A34BD8DC7A45}"/>
              </a:ext>
            </a:extLst>
          </p:cNvPr>
          <p:cNvGrpSpPr/>
          <p:nvPr/>
        </p:nvGrpSpPr>
        <p:grpSpPr>
          <a:xfrm>
            <a:off x="31235" y="23492"/>
            <a:ext cx="1311200" cy="1141335"/>
            <a:chOff x="31235" y="23492"/>
            <a:chExt cx="1311200" cy="1141335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D0AEC54C-17B0-4C78-B5AA-80C421B757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35" y="23492"/>
              <a:ext cx="1311200" cy="1141335"/>
            </a:xfrm>
            <a:prstGeom prst="hexagon">
              <a:avLst>
                <a:gd name="adj" fmla="val 28372"/>
                <a:gd name="vf" fmla="val 115470"/>
              </a:avLst>
            </a:prstGeom>
            <a:gradFill flip="none" rotWithShape="1">
              <a:gsLst>
                <a:gs pos="0">
                  <a:srgbClr val="18BC9C">
                    <a:shade val="30000"/>
                    <a:satMod val="115000"/>
                  </a:srgbClr>
                </a:gs>
                <a:gs pos="50000">
                  <a:srgbClr val="18BC9C">
                    <a:shade val="67500"/>
                    <a:satMod val="115000"/>
                  </a:srgbClr>
                </a:gs>
                <a:gs pos="100000">
                  <a:srgbClr val="18BC9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0F0F0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50" b="1" dirty="0">
                <a:solidFill>
                  <a:schemeClr val="tx1"/>
                </a:solidFill>
                <a:latin typeface="Goudy Old Style" panose="020205020503050203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CD3D69-4309-45B2-BED3-3F465C479D5E}"/>
                </a:ext>
              </a:extLst>
            </p:cNvPr>
            <p:cNvSpPr txBox="1"/>
            <p:nvPr/>
          </p:nvSpPr>
          <p:spPr>
            <a:xfrm rot="1828167">
              <a:off x="62783" y="270013"/>
              <a:ext cx="127481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n w="3175" cap="rnd" cmpd="sng">
                    <a:solidFill>
                      <a:schemeClr val="tx1"/>
                    </a:solidFill>
                    <a:miter lim="800000"/>
                  </a:ln>
                  <a:latin typeface="Avenir Next LT Pro Demi" panose="020B0604020202020204" pitchFamily="34" charset="0"/>
                </a:rPr>
                <a:t>ineqx</a:t>
              </a:r>
              <a:endParaRPr lang="en-US" sz="3600" b="1" dirty="0">
                <a:ln w="3175" cap="rnd" cmpd="sng">
                  <a:solidFill>
                    <a:schemeClr val="tx1"/>
                  </a:solidFill>
                  <a:miter lim="800000"/>
                </a:ln>
                <a:latin typeface="Avenir Next LT Pro Dem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 Demi</vt:lpstr>
      <vt:lpstr>Calibri</vt:lpstr>
      <vt:lpstr>Calibri Light</vt:lpstr>
      <vt:lpstr>Goudy Old Style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Benjamin Rosche</cp:lastModifiedBy>
  <cp:revision>18</cp:revision>
  <dcterms:created xsi:type="dcterms:W3CDTF">2018-03-31T22:20:45Z</dcterms:created>
  <dcterms:modified xsi:type="dcterms:W3CDTF">2022-04-07T19:57:51Z</dcterms:modified>
</cp:coreProperties>
</file>