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371600" cy="118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EF1D-F1AB-40A2-AB4A-FBF247975588}" v="47" dt="2022-02-17T22:28:5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1" autoAdjust="0"/>
    <p:restoredTop sz="94643"/>
  </p:normalViewPr>
  <p:slideViewPr>
    <p:cSldViewPr snapToGrid="0" snapToObjects="1">
      <p:cViewPr>
        <p:scale>
          <a:sx n="300" d="100"/>
          <a:sy n="300" d="100"/>
        </p:scale>
        <p:origin x="210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sche" userId="91e47f4c-6c5a-4596-978d-e5f81e0e88aa" providerId="ADAL" clId="{0158EF1D-F1AB-40A2-AB4A-FBF247975588}"/>
    <pc:docChg chg="undo redo custSel addSld delSld modSld modMainMaster">
      <pc:chgData name="Benjamin Rosche" userId="91e47f4c-6c5a-4596-978d-e5f81e0e88aa" providerId="ADAL" clId="{0158EF1D-F1AB-40A2-AB4A-FBF247975588}" dt="2022-02-17T22:31:00.867" v="328" actId="1076"/>
      <pc:docMkLst>
        <pc:docMk/>
      </pc:docMkLst>
      <pc:sldChg chg="del">
        <pc:chgData name="Benjamin Rosche" userId="91e47f4c-6c5a-4596-978d-e5f81e0e88aa" providerId="ADAL" clId="{0158EF1D-F1AB-40A2-AB4A-FBF247975588}" dt="2022-02-17T21:46:55.039" v="169" actId="2696"/>
        <pc:sldMkLst>
          <pc:docMk/>
          <pc:sldMk cId="421413058" sldId="256"/>
        </pc:sldMkLst>
      </pc:sldChg>
      <pc:sldChg chg="addSp delSp modSp new mod setBg modClrScheme chgLayout">
        <pc:chgData name="Benjamin Rosche" userId="91e47f4c-6c5a-4596-978d-e5f81e0e88aa" providerId="ADAL" clId="{0158EF1D-F1AB-40A2-AB4A-FBF247975588}" dt="2022-02-17T22:31:00.867" v="328" actId="1076"/>
        <pc:sldMkLst>
          <pc:docMk/>
          <pc:sldMk cId="3870151541" sldId="257"/>
        </pc:sldMkLst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2" creationId="{CF68CF14-FF24-4A71-BBE8-EBE7438C67BB}"/>
          </ac:spMkLst>
        </pc:spChg>
        <pc:spChg chg="del">
          <ac:chgData name="Benjamin Rosche" userId="91e47f4c-6c5a-4596-978d-e5f81e0e88aa" providerId="ADAL" clId="{0158EF1D-F1AB-40A2-AB4A-FBF247975588}" dt="2022-02-17T21:37:58.644" v="2" actId="700"/>
          <ac:spMkLst>
            <pc:docMk/>
            <pc:sldMk cId="3870151541" sldId="257"/>
            <ac:spMk id="3" creationId="{99E28ACD-8777-4C64-B5D7-9844FCB4E125}"/>
          </ac:spMkLst>
        </pc:spChg>
        <pc:spChg chg="add del mod">
          <ac:chgData name="Benjamin Rosche" userId="91e47f4c-6c5a-4596-978d-e5f81e0e88aa" providerId="ADAL" clId="{0158EF1D-F1AB-40A2-AB4A-FBF247975588}" dt="2022-02-17T22:16:01.807" v="174" actId="478"/>
          <ac:spMkLst>
            <pc:docMk/>
            <pc:sldMk cId="3870151541" sldId="257"/>
            <ac:spMk id="4" creationId="{02A6A822-DE95-4A46-98DF-148844E13C2F}"/>
          </ac:spMkLst>
        </pc:spChg>
        <pc:spChg chg="add del mod ord topLvl">
          <ac:chgData name="Benjamin Rosche" userId="91e47f4c-6c5a-4596-978d-e5f81e0e88aa" providerId="ADAL" clId="{0158EF1D-F1AB-40A2-AB4A-FBF247975588}" dt="2022-02-17T22:20:23.755" v="241" actId="21"/>
          <ac:spMkLst>
            <pc:docMk/>
            <pc:sldMk cId="3870151541" sldId="257"/>
            <ac:spMk id="6" creationId="{87B42EAA-A9C1-4FBB-B6E7-5F75C58C20F2}"/>
          </ac:spMkLst>
        </pc:spChg>
        <pc:spChg chg="add del mod ord topLvl">
          <ac:chgData name="Benjamin Rosche" userId="91e47f4c-6c5a-4596-978d-e5f81e0e88aa" providerId="ADAL" clId="{0158EF1D-F1AB-40A2-AB4A-FBF247975588}" dt="2022-02-17T22:20:27.927" v="244" actId="21"/>
          <ac:spMkLst>
            <pc:docMk/>
            <pc:sldMk cId="3870151541" sldId="257"/>
            <ac:spMk id="8" creationId="{816E20B4-6423-4EFC-AA9A-D0579356B306}"/>
          </ac:spMkLst>
        </pc:spChg>
        <pc:spChg chg="add mod">
          <ac:chgData name="Benjamin Rosche" userId="91e47f4c-6c5a-4596-978d-e5f81e0e88aa" providerId="ADAL" clId="{0158EF1D-F1AB-40A2-AB4A-FBF247975588}" dt="2022-02-17T22:30:44.465" v="327" actId="14861"/>
          <ac:spMkLst>
            <pc:docMk/>
            <pc:sldMk cId="3870151541" sldId="257"/>
            <ac:spMk id="9" creationId="{D0AEC54C-17B0-4C78-B5AA-80C421B7570B}"/>
          </ac:spMkLst>
        </pc:spChg>
        <pc:spChg chg="add mod">
          <ac:chgData name="Benjamin Rosche" userId="91e47f4c-6c5a-4596-978d-e5f81e0e88aa" providerId="ADAL" clId="{0158EF1D-F1AB-40A2-AB4A-FBF247975588}" dt="2022-02-17T22:31:00.867" v="328" actId="1076"/>
          <ac:spMkLst>
            <pc:docMk/>
            <pc:sldMk cId="3870151541" sldId="257"/>
            <ac:spMk id="10" creationId="{C733DCEC-3D79-4993-8DFA-7197C679A59B}"/>
          </ac:spMkLst>
        </pc:spChg>
        <pc:grpChg chg="add mod">
          <ac:chgData name="Benjamin Rosche" userId="91e47f4c-6c5a-4596-978d-e5f81e0e88aa" providerId="ADAL" clId="{0158EF1D-F1AB-40A2-AB4A-FBF247975588}" dt="2022-02-17T22:28:39.207" v="262"/>
          <ac:grpSpMkLst>
            <pc:docMk/>
            <pc:sldMk cId="3870151541" sldId="257"/>
            <ac:grpSpMk id="2" creationId="{4B026DEC-198C-4418-A5FC-C9266422815D}"/>
          </ac:grpSpMkLst>
        </pc:grpChg>
        <pc:grpChg chg="add del mod">
          <ac:chgData name="Benjamin Rosche" userId="91e47f4c-6c5a-4596-978d-e5f81e0e88aa" providerId="ADAL" clId="{0158EF1D-F1AB-40A2-AB4A-FBF247975588}" dt="2022-02-17T22:20:23.755" v="241" actId="21"/>
          <ac:grpSpMkLst>
            <pc:docMk/>
            <pc:sldMk cId="3870151541" sldId="257"/>
            <ac:grpSpMk id="7" creationId="{366D63F2-DF08-43E8-99BA-64E52DF74371}"/>
          </ac:grpSpMkLst>
        </pc:grpChg>
        <pc:picChg chg="add del mod">
          <ac:chgData name="Benjamin Rosche" userId="91e47f4c-6c5a-4596-978d-e5f81e0e88aa" providerId="ADAL" clId="{0158EF1D-F1AB-40A2-AB4A-FBF247975588}" dt="2022-02-17T21:46:16.664" v="164" actId="478"/>
          <ac:picMkLst>
            <pc:docMk/>
            <pc:sldMk cId="3870151541" sldId="257"/>
            <ac:picMk id="1026" creationId="{EC329A58-7194-44F5-B372-D204AFEE29FC}"/>
          </ac:picMkLst>
        </pc:picChg>
      </pc:sldChg>
      <pc:sldChg chg="addSp delSp modSp new del mod">
        <pc:chgData name="Benjamin Rosche" userId="91e47f4c-6c5a-4596-978d-e5f81e0e88aa" providerId="ADAL" clId="{0158EF1D-F1AB-40A2-AB4A-FBF247975588}" dt="2022-02-17T22:20:59.734" v="258" actId="2696"/>
        <pc:sldMkLst>
          <pc:docMk/>
          <pc:sldMk cId="3258161230" sldId="258"/>
        </pc:sldMkLst>
        <pc:spChg chg="add del mod">
          <ac:chgData name="Benjamin Rosche" userId="91e47f4c-6c5a-4596-978d-e5f81e0e88aa" providerId="ADAL" clId="{0158EF1D-F1AB-40A2-AB4A-FBF247975588}" dt="2022-02-17T22:20:50.427" v="255" actId="21"/>
          <ac:spMkLst>
            <pc:docMk/>
            <pc:sldMk cId="3258161230" sldId="258"/>
            <ac:spMk id="2" creationId="{12AA52C0-EE80-4725-BE76-BC73D88283C8}"/>
          </ac:spMkLst>
        </pc:spChg>
      </pc:sldChg>
      <pc:sldMasterChg chg="modSp modSldLayout">
        <pc:chgData name="Benjamin Rosche" userId="91e47f4c-6c5a-4596-978d-e5f81e0e88aa" providerId="ADAL" clId="{0158EF1D-F1AB-40A2-AB4A-FBF247975588}" dt="2022-02-17T22:28:39.207" v="262"/>
        <pc:sldMasterMkLst>
          <pc:docMk/>
          <pc:sldMasterMk cId="2386552761" sldId="2147483660"/>
        </pc:sldMasterMkLst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2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3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4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5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39.207" v="262"/>
          <ac:spMkLst>
            <pc:docMk/>
            <pc:sldMasterMk cId="2386552761" sldId="2147483660"/>
            <ac:spMk id="6" creationId="{00000000-0000-0000-0000-000000000000}"/>
          </ac:spMkLst>
        </pc:sp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3886294188" sldId="2147483661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886294188" sldId="2147483661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886294188" sldId="2147483661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4039061512" sldId="2147483663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039061512" sldId="2147483663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039061512" sldId="2147483663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1281123395" sldId="2147483664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281123395" sldId="2147483664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281123395" sldId="2147483664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1779457648" sldId="2147483665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4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5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779457648" sldId="2147483665"/>
              <ac:spMk id="6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1308301890" sldId="2147483668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308301890" sldId="2147483668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308301890" sldId="2147483668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1308301890" sldId="2147483668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4136144125" sldId="2147483669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136144125" sldId="2147483669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136144125" sldId="2147483669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4136144125" sldId="2147483669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39.207" v="262"/>
          <pc:sldLayoutMkLst>
            <pc:docMk/>
            <pc:sldMasterMk cId="2386552761" sldId="2147483660"/>
            <pc:sldLayoutMk cId="3988429701" sldId="2147483671"/>
          </pc:sldLayoutMkLst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988429701" sldId="2147483671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39.207" v="262"/>
            <ac:spMkLst>
              <pc:docMk/>
              <pc:sldMasterMk cId="2386552761" sldId="2147483660"/>
              <pc:sldLayoutMk cId="398842970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enjamin Rosche" userId="91e47f4c-6c5a-4596-978d-e5f81e0e88aa" providerId="ADAL" clId="{0158EF1D-F1AB-40A2-AB4A-FBF247975588}" dt="2022-02-17T22:28:17.364" v="260"/>
        <pc:sldMasterMkLst>
          <pc:docMk/>
          <pc:sldMasterMk cId="341422369" sldId="2147483672"/>
        </pc:sldMasterMkLst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2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3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4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5" creationId="{00000000-0000-0000-0000-000000000000}"/>
          </ac:spMkLst>
        </pc:spChg>
        <pc:spChg chg="mod">
          <ac:chgData name="Benjamin Rosche" userId="91e47f4c-6c5a-4596-978d-e5f81e0e88aa" providerId="ADAL" clId="{0158EF1D-F1AB-40A2-AB4A-FBF247975588}" dt="2022-02-17T22:28:17.364" v="260"/>
          <ac:spMkLst>
            <pc:docMk/>
            <pc:sldMasterMk cId="341422369" sldId="2147483672"/>
            <ac:spMk id="6" creationId="{00000000-0000-0000-0000-000000000000}"/>
          </ac:spMkLst>
        </pc:sp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907127070" sldId="2147483673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907127070" sldId="2147483673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907127070" sldId="2147483673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187886841" sldId="2147483675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87886841" sldId="2147483675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87886841" sldId="2147483675"/>
              <ac:spMk id="3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4011691730" sldId="2147483676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011691730" sldId="2147483676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011691730" sldId="2147483676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153745537" sldId="2147483677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4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5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53745537" sldId="2147483677"/>
              <ac:spMk id="6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2508407937" sldId="2147483680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2508407937" sldId="2147483680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2508407937" sldId="2147483680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2508407937" sldId="2147483680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4130740539" sldId="2147483681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130740539" sldId="2147483681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130740539" sldId="2147483681"/>
              <ac:spMk id="3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4130740539" sldId="2147483681"/>
              <ac:spMk id="4" creationId="{00000000-0000-0000-0000-000000000000}"/>
            </ac:spMkLst>
          </pc:spChg>
        </pc:sldLayoutChg>
        <pc:sldLayoutChg chg="modSp">
          <pc:chgData name="Benjamin Rosche" userId="91e47f4c-6c5a-4596-978d-e5f81e0e88aa" providerId="ADAL" clId="{0158EF1D-F1AB-40A2-AB4A-FBF247975588}" dt="2022-02-17T22:28:17.364" v="260"/>
          <pc:sldLayoutMkLst>
            <pc:docMk/>
            <pc:sldMasterMk cId="341422369" sldId="2147483672"/>
            <pc:sldLayoutMk cId="1350054996" sldId="2147483683"/>
          </pc:sldLayoutMkLst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350054996" sldId="2147483683"/>
              <ac:spMk id="2" creationId="{00000000-0000-0000-0000-000000000000}"/>
            </ac:spMkLst>
          </pc:spChg>
          <pc:spChg chg="mod">
            <ac:chgData name="Benjamin Rosche" userId="91e47f4c-6c5a-4596-978d-e5f81e0e88aa" providerId="ADAL" clId="{0158EF1D-F1AB-40A2-AB4A-FBF247975588}" dt="2022-02-17T22:28:17.364" v="260"/>
            <ac:spMkLst>
              <pc:docMk/>
              <pc:sldMasterMk cId="341422369" sldId="2147483672"/>
              <pc:sldLayoutMk cId="135005499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194595"/>
            <a:ext cx="1165860" cy="413961"/>
          </a:xfrm>
        </p:spPr>
        <p:txBody>
          <a:bodyPr anchor="b"/>
          <a:lstStyle>
            <a:lvl1pPr algn="ctr"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624520"/>
            <a:ext cx="1028700" cy="287076"/>
          </a:xfrm>
        </p:spPr>
        <p:txBody>
          <a:bodyPr/>
          <a:lstStyle>
            <a:lvl1pPr marL="0" indent="0" algn="ctr">
              <a:buNone/>
              <a:defRPr sz="360"/>
            </a:lvl1pPr>
            <a:lvl2pPr marL="68580" indent="0" algn="ctr">
              <a:buNone/>
              <a:defRPr sz="300"/>
            </a:lvl2pPr>
            <a:lvl3pPr marL="137160" indent="0" algn="ctr">
              <a:buNone/>
              <a:defRPr sz="270"/>
            </a:lvl3pPr>
            <a:lvl4pPr marL="205740" indent="0" algn="ctr">
              <a:buNone/>
              <a:defRPr sz="240"/>
            </a:lvl4pPr>
            <a:lvl5pPr marL="274320" indent="0" algn="ctr">
              <a:buNone/>
              <a:defRPr sz="240"/>
            </a:lvl5pPr>
            <a:lvl6pPr marL="342900" indent="0" algn="ctr">
              <a:buNone/>
              <a:defRPr sz="240"/>
            </a:lvl6pPr>
            <a:lvl7pPr marL="411480" indent="0" algn="ctr">
              <a:buNone/>
              <a:defRPr sz="240"/>
            </a:lvl7pPr>
            <a:lvl8pPr marL="480060" indent="0" algn="ctr">
              <a:buNone/>
              <a:defRPr sz="240"/>
            </a:lvl8pPr>
            <a:lvl9pPr marL="548640" indent="0" algn="ctr">
              <a:buNone/>
              <a:defRPr sz="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63305"/>
            <a:ext cx="295751" cy="1007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63305"/>
            <a:ext cx="870109" cy="1007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296434"/>
            <a:ext cx="1183005" cy="494607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795720"/>
            <a:ext cx="1183005" cy="260102"/>
          </a:xfrm>
        </p:spPr>
        <p:txBody>
          <a:bodyPr/>
          <a:lstStyle>
            <a:lvl1pPr marL="0" indent="0">
              <a:buNone/>
              <a:defRPr sz="360">
                <a:solidFill>
                  <a:schemeClr val="tx1"/>
                </a:solidFill>
              </a:defRPr>
            </a:lvl1pPr>
            <a:lvl2pPr marL="685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7160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3pPr>
            <a:lvl4pPr marL="2057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4pPr>
            <a:lvl5pPr marL="27432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5pPr>
            <a:lvl6pPr marL="34290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6pPr>
            <a:lvl7pPr marL="41148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7pPr>
            <a:lvl8pPr marL="48006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8pPr>
            <a:lvl9pPr marL="5486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316526"/>
            <a:ext cx="582930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316526"/>
            <a:ext cx="582930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63305"/>
            <a:ext cx="1183005" cy="229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291479"/>
            <a:ext cx="580251" cy="142850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434329"/>
            <a:ext cx="580251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291479"/>
            <a:ext cx="583109" cy="142850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434329"/>
            <a:ext cx="583109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9269"/>
            <a:ext cx="442377" cy="277442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71200"/>
            <a:ext cx="694373" cy="844988"/>
          </a:xfrm>
        </p:spPr>
        <p:txBody>
          <a:bodyPr/>
          <a:lstStyle>
            <a:lvl1pPr>
              <a:defRPr sz="480"/>
            </a:lvl1pPr>
            <a:lvl2pPr>
              <a:defRPr sz="420"/>
            </a:lvl2pPr>
            <a:lvl3pPr>
              <a:defRPr sz="36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356711"/>
            <a:ext cx="442377" cy="660852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9269"/>
            <a:ext cx="442377" cy="277442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71200"/>
            <a:ext cx="694373" cy="844988"/>
          </a:xfrm>
        </p:spPr>
        <p:txBody>
          <a:bodyPr anchor="t"/>
          <a:lstStyle>
            <a:lvl1pPr marL="0" indent="0">
              <a:buNone/>
              <a:defRPr sz="480"/>
            </a:lvl1pPr>
            <a:lvl2pPr marL="68580" indent="0">
              <a:buNone/>
              <a:defRPr sz="420"/>
            </a:lvl2pPr>
            <a:lvl3pPr marL="137160" indent="0">
              <a:buNone/>
              <a:defRPr sz="360"/>
            </a:lvl3pPr>
            <a:lvl4pPr marL="205740" indent="0">
              <a:buNone/>
              <a:defRPr sz="300"/>
            </a:lvl4pPr>
            <a:lvl5pPr marL="274320" indent="0">
              <a:buNone/>
              <a:defRPr sz="300"/>
            </a:lvl5pPr>
            <a:lvl6pPr marL="342900" indent="0">
              <a:buNone/>
              <a:defRPr sz="300"/>
            </a:lvl6pPr>
            <a:lvl7pPr marL="411480" indent="0">
              <a:buNone/>
              <a:defRPr sz="300"/>
            </a:lvl7pPr>
            <a:lvl8pPr marL="480060" indent="0">
              <a:buNone/>
              <a:defRPr sz="300"/>
            </a:lvl8pPr>
            <a:lvl9pPr marL="548640" indent="0">
              <a:buNone/>
              <a:defRPr sz="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356711"/>
            <a:ext cx="442377" cy="660852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63305"/>
            <a:ext cx="1183005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316526"/>
            <a:ext cx="1183005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1102062"/>
            <a:ext cx="30861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1102062"/>
            <a:ext cx="462915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1102062"/>
            <a:ext cx="30861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" rtl="0" eaLnBrk="1" latinLnBrk="0" hangingPunct="1">
        <a:lnSpc>
          <a:spcPct val="90000"/>
        </a:lnSpc>
        <a:spcBef>
          <a:spcPct val="0"/>
        </a:spcBef>
        <a:buNone/>
        <a:defRPr sz="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" indent="-34290" algn="l" defTabSz="13716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026DEC-198C-4418-A5FC-C9266422815D}"/>
              </a:ext>
            </a:extLst>
          </p:cNvPr>
          <p:cNvGrpSpPr/>
          <p:nvPr/>
        </p:nvGrpSpPr>
        <p:grpSpPr>
          <a:xfrm>
            <a:off x="31235" y="23492"/>
            <a:ext cx="1311200" cy="1141335"/>
            <a:chOff x="312256" y="233196"/>
            <a:chExt cx="13111946" cy="11413371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D0AEC54C-17B0-4C78-B5AA-80C421B75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256" y="233196"/>
              <a:ext cx="13111946" cy="11413371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50" b="1" dirty="0">
                <a:solidFill>
                  <a:schemeClr val="tx1"/>
                </a:solidFill>
                <a:latin typeface="Goudy Old Style" panose="020205020503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33DCEC-3D79-4993-8DFA-7197C679A59B}"/>
                </a:ext>
              </a:extLst>
            </p:cNvPr>
            <p:cNvSpPr txBox="1"/>
            <p:nvPr/>
          </p:nvSpPr>
          <p:spPr>
            <a:xfrm>
              <a:off x="655425" y="2903351"/>
              <a:ext cx="12748077" cy="5335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67" b="1" dirty="0" err="1">
                  <a:solidFill>
                    <a:schemeClr val="accent6"/>
                  </a:solidFill>
                  <a:latin typeface="Avenir Next LT Pro Demi" panose="020B0604020202020204" pitchFamily="34" charset="0"/>
                </a:rPr>
                <a:t>ineqx</a:t>
              </a:r>
              <a:endParaRPr lang="en-US" sz="3432" b="1" dirty="0">
                <a:solidFill>
                  <a:schemeClr val="accent6"/>
                </a:solidFill>
                <a:latin typeface="Avenir Next LT Pro Dem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Demi</vt:lpstr>
      <vt:lpstr>Calibri</vt:lpstr>
      <vt:lpstr>Calibri Light</vt:lpstr>
      <vt:lpstr>Goudy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Benjamin Rosche</cp:lastModifiedBy>
  <cp:revision>15</cp:revision>
  <dcterms:created xsi:type="dcterms:W3CDTF">2018-03-31T22:20:45Z</dcterms:created>
  <dcterms:modified xsi:type="dcterms:W3CDTF">2022-02-17T22:31:03Z</dcterms:modified>
</cp:coreProperties>
</file>