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3716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8EF1D-F1AB-40A2-AB4A-FBF247975588}" v="40" dt="2022-02-17T22:21:03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33" d="100"/>
          <a:sy n="33" d="100"/>
        </p:scale>
        <p:origin x="6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sche" userId="91e47f4c-6c5a-4596-978d-e5f81e0e88aa" providerId="ADAL" clId="{0158EF1D-F1AB-40A2-AB4A-FBF247975588}"/>
    <pc:docChg chg="undo redo custSel addSld delSld modSld">
      <pc:chgData name="Benjamin Rosche" userId="91e47f4c-6c5a-4596-978d-e5f81e0e88aa" providerId="ADAL" clId="{0158EF1D-F1AB-40A2-AB4A-FBF247975588}" dt="2022-02-17T22:21:03.705" v="259" actId="164"/>
      <pc:docMkLst>
        <pc:docMk/>
      </pc:docMkLst>
      <pc:sldChg chg="del">
        <pc:chgData name="Benjamin Rosche" userId="91e47f4c-6c5a-4596-978d-e5f81e0e88aa" providerId="ADAL" clId="{0158EF1D-F1AB-40A2-AB4A-FBF247975588}" dt="2022-02-17T21:46:55.039" v="169" actId="2696"/>
        <pc:sldMkLst>
          <pc:docMk/>
          <pc:sldMk cId="421413058" sldId="256"/>
        </pc:sldMkLst>
      </pc:sldChg>
      <pc:sldChg chg="addSp delSp modSp new mod setBg modClrScheme chgLayout">
        <pc:chgData name="Benjamin Rosche" userId="91e47f4c-6c5a-4596-978d-e5f81e0e88aa" providerId="ADAL" clId="{0158EF1D-F1AB-40A2-AB4A-FBF247975588}" dt="2022-02-17T22:21:03.705" v="259" actId="164"/>
        <pc:sldMkLst>
          <pc:docMk/>
          <pc:sldMk cId="3870151541" sldId="257"/>
        </pc:sldMkLst>
        <pc:spChg chg="del">
          <ac:chgData name="Benjamin Rosche" userId="91e47f4c-6c5a-4596-978d-e5f81e0e88aa" providerId="ADAL" clId="{0158EF1D-F1AB-40A2-AB4A-FBF247975588}" dt="2022-02-17T21:37:58.644" v="2" actId="700"/>
          <ac:spMkLst>
            <pc:docMk/>
            <pc:sldMk cId="3870151541" sldId="257"/>
            <ac:spMk id="2" creationId="{CF68CF14-FF24-4A71-BBE8-EBE7438C67BB}"/>
          </ac:spMkLst>
        </pc:spChg>
        <pc:spChg chg="del">
          <ac:chgData name="Benjamin Rosche" userId="91e47f4c-6c5a-4596-978d-e5f81e0e88aa" providerId="ADAL" clId="{0158EF1D-F1AB-40A2-AB4A-FBF247975588}" dt="2022-02-17T21:37:58.644" v="2" actId="700"/>
          <ac:spMkLst>
            <pc:docMk/>
            <pc:sldMk cId="3870151541" sldId="257"/>
            <ac:spMk id="3" creationId="{99E28ACD-8777-4C64-B5D7-9844FCB4E125}"/>
          </ac:spMkLst>
        </pc:spChg>
        <pc:spChg chg="add del mod">
          <ac:chgData name="Benjamin Rosche" userId="91e47f4c-6c5a-4596-978d-e5f81e0e88aa" providerId="ADAL" clId="{0158EF1D-F1AB-40A2-AB4A-FBF247975588}" dt="2022-02-17T22:16:01.807" v="174" actId="478"/>
          <ac:spMkLst>
            <pc:docMk/>
            <pc:sldMk cId="3870151541" sldId="257"/>
            <ac:spMk id="4" creationId="{02A6A822-DE95-4A46-98DF-148844E13C2F}"/>
          </ac:spMkLst>
        </pc:spChg>
        <pc:spChg chg="add del mod ord topLvl">
          <ac:chgData name="Benjamin Rosche" userId="91e47f4c-6c5a-4596-978d-e5f81e0e88aa" providerId="ADAL" clId="{0158EF1D-F1AB-40A2-AB4A-FBF247975588}" dt="2022-02-17T22:20:23.755" v="241" actId="21"/>
          <ac:spMkLst>
            <pc:docMk/>
            <pc:sldMk cId="3870151541" sldId="257"/>
            <ac:spMk id="6" creationId="{87B42EAA-A9C1-4FBB-B6E7-5F75C58C20F2}"/>
          </ac:spMkLst>
        </pc:spChg>
        <pc:spChg chg="add del mod ord topLvl">
          <ac:chgData name="Benjamin Rosche" userId="91e47f4c-6c5a-4596-978d-e5f81e0e88aa" providerId="ADAL" clId="{0158EF1D-F1AB-40A2-AB4A-FBF247975588}" dt="2022-02-17T22:20:27.927" v="244" actId="21"/>
          <ac:spMkLst>
            <pc:docMk/>
            <pc:sldMk cId="3870151541" sldId="257"/>
            <ac:spMk id="8" creationId="{816E20B4-6423-4EFC-AA9A-D0579356B306}"/>
          </ac:spMkLst>
        </pc:spChg>
        <pc:spChg chg="add mod">
          <ac:chgData name="Benjamin Rosche" userId="91e47f4c-6c5a-4596-978d-e5f81e0e88aa" providerId="ADAL" clId="{0158EF1D-F1AB-40A2-AB4A-FBF247975588}" dt="2022-02-17T22:21:03.705" v="259" actId="164"/>
          <ac:spMkLst>
            <pc:docMk/>
            <pc:sldMk cId="3870151541" sldId="257"/>
            <ac:spMk id="9" creationId="{D0AEC54C-17B0-4C78-B5AA-80C421B7570B}"/>
          </ac:spMkLst>
        </pc:spChg>
        <pc:spChg chg="add mod">
          <ac:chgData name="Benjamin Rosche" userId="91e47f4c-6c5a-4596-978d-e5f81e0e88aa" providerId="ADAL" clId="{0158EF1D-F1AB-40A2-AB4A-FBF247975588}" dt="2022-02-17T22:21:03.705" v="259" actId="164"/>
          <ac:spMkLst>
            <pc:docMk/>
            <pc:sldMk cId="3870151541" sldId="257"/>
            <ac:spMk id="10" creationId="{C733DCEC-3D79-4993-8DFA-7197C679A59B}"/>
          </ac:spMkLst>
        </pc:spChg>
        <pc:grpChg chg="add mod">
          <ac:chgData name="Benjamin Rosche" userId="91e47f4c-6c5a-4596-978d-e5f81e0e88aa" providerId="ADAL" clId="{0158EF1D-F1AB-40A2-AB4A-FBF247975588}" dt="2022-02-17T22:21:03.705" v="259" actId="164"/>
          <ac:grpSpMkLst>
            <pc:docMk/>
            <pc:sldMk cId="3870151541" sldId="257"/>
            <ac:grpSpMk id="2" creationId="{4B026DEC-198C-4418-A5FC-C9266422815D}"/>
          </ac:grpSpMkLst>
        </pc:grpChg>
        <pc:grpChg chg="add del mod">
          <ac:chgData name="Benjamin Rosche" userId="91e47f4c-6c5a-4596-978d-e5f81e0e88aa" providerId="ADAL" clId="{0158EF1D-F1AB-40A2-AB4A-FBF247975588}" dt="2022-02-17T22:20:23.755" v="241" actId="21"/>
          <ac:grpSpMkLst>
            <pc:docMk/>
            <pc:sldMk cId="3870151541" sldId="257"/>
            <ac:grpSpMk id="7" creationId="{366D63F2-DF08-43E8-99BA-64E52DF74371}"/>
          </ac:grpSpMkLst>
        </pc:grpChg>
        <pc:picChg chg="add del mod">
          <ac:chgData name="Benjamin Rosche" userId="91e47f4c-6c5a-4596-978d-e5f81e0e88aa" providerId="ADAL" clId="{0158EF1D-F1AB-40A2-AB4A-FBF247975588}" dt="2022-02-17T21:46:16.664" v="164" actId="478"/>
          <ac:picMkLst>
            <pc:docMk/>
            <pc:sldMk cId="3870151541" sldId="257"/>
            <ac:picMk id="1026" creationId="{EC329A58-7194-44F5-B372-D204AFEE29FC}"/>
          </ac:picMkLst>
        </pc:picChg>
      </pc:sldChg>
      <pc:sldChg chg="addSp delSp modSp new del mod">
        <pc:chgData name="Benjamin Rosche" userId="91e47f4c-6c5a-4596-978d-e5f81e0e88aa" providerId="ADAL" clId="{0158EF1D-F1AB-40A2-AB4A-FBF247975588}" dt="2022-02-17T22:20:59.734" v="258" actId="2696"/>
        <pc:sldMkLst>
          <pc:docMk/>
          <pc:sldMk cId="3258161230" sldId="258"/>
        </pc:sldMkLst>
        <pc:spChg chg="add del mod">
          <ac:chgData name="Benjamin Rosche" userId="91e47f4c-6c5a-4596-978d-e5f81e0e88aa" providerId="ADAL" clId="{0158EF1D-F1AB-40A2-AB4A-FBF247975588}" dt="2022-02-17T22:20:50.427" v="255" actId="21"/>
          <ac:spMkLst>
            <pc:docMk/>
            <pc:sldMk cId="3258161230" sldId="258"/>
            <ac:spMk id="2" creationId="{12AA52C0-EE80-4725-BE76-BC73D88283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45429"/>
            <a:ext cx="11658600" cy="413850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243533"/>
            <a:ext cx="10287000" cy="286998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32883"/>
            <a:ext cx="295751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32883"/>
            <a:ext cx="8701088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963549"/>
            <a:ext cx="11830050" cy="494474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955072"/>
            <a:ext cx="11830050" cy="26003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32886"/>
            <a:ext cx="1183005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914016"/>
            <a:ext cx="5802510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342130"/>
            <a:ext cx="580251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914016"/>
            <a:ext cx="5831087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342130"/>
            <a:ext cx="58310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711539"/>
            <a:ext cx="6943725" cy="84476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711539"/>
            <a:ext cx="6943725" cy="84476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32886"/>
            <a:ext cx="118300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164417"/>
            <a:ext cx="118300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1017676"/>
            <a:ext cx="46291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026DEC-198C-4418-A5FC-C9266422815D}"/>
              </a:ext>
            </a:extLst>
          </p:cNvPr>
          <p:cNvGrpSpPr/>
          <p:nvPr/>
        </p:nvGrpSpPr>
        <p:grpSpPr>
          <a:xfrm>
            <a:off x="312256" y="233196"/>
            <a:ext cx="13111946" cy="11413371"/>
            <a:chOff x="312256" y="233196"/>
            <a:chExt cx="13111946" cy="11413371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D0AEC54C-17B0-4C78-B5AA-80C421B75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256" y="233196"/>
              <a:ext cx="13111946" cy="11413371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33DCEC-3D79-4993-8DFA-7197C679A59B}"/>
                </a:ext>
              </a:extLst>
            </p:cNvPr>
            <p:cNvSpPr txBox="1"/>
            <p:nvPr/>
          </p:nvSpPr>
          <p:spPr>
            <a:xfrm>
              <a:off x="573284" y="3326728"/>
              <a:ext cx="12748063" cy="4508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700" b="1" dirty="0" err="1">
                  <a:solidFill>
                    <a:schemeClr val="accent6"/>
                  </a:solidFill>
                  <a:latin typeface="Avenir Next LT Pro Demi" panose="020B0604020202020204" pitchFamily="34" charset="0"/>
                </a:rPr>
                <a:t>ineqx</a:t>
              </a:r>
              <a:endParaRPr lang="en-US" sz="34400" b="1" dirty="0">
                <a:solidFill>
                  <a:schemeClr val="accent6"/>
                </a:solidFill>
                <a:latin typeface="Avenir Next LT Pro Dem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 Demi</vt:lpstr>
      <vt:lpstr>Calibri</vt:lpstr>
      <vt:lpstr>Calibri Light</vt:lpstr>
      <vt:lpstr>Goudy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Benjamin Rosche</cp:lastModifiedBy>
  <cp:revision>15</cp:revision>
  <dcterms:created xsi:type="dcterms:W3CDTF">2018-03-31T22:20:45Z</dcterms:created>
  <dcterms:modified xsi:type="dcterms:W3CDTF">2022-02-17T22:21:06Z</dcterms:modified>
</cp:coreProperties>
</file>