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9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DDF8-8B46-C5B5-CA4C-C2AC9249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D436E-A8F3-8479-AB95-BB91D425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C311-9033-8A9F-D093-D97E785F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287A-2D0E-71B7-0CEA-ED304894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D9DE-DC16-7CD1-46C3-27669827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5ED3-7C2B-1CBB-1077-E7C4D542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E156-13F6-4A08-5557-9F09FB29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4B14-E714-1949-EDA1-D0C99DFC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ED22-E96A-7616-72A4-60B8B2CC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87F8-F3B3-FE4D-3221-51BE3DC1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6076E-6E81-DB45-C449-24D7765D1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8CAD-B528-97E4-65BF-2445F8E4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33B0-DED3-2DB6-CFD3-9642E0EA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500D7-38AC-9E3E-B855-6E6B48DB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2337-DC35-1112-3DA1-CC58223F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9CB2-0D85-E682-AFDB-E7DDE70A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F0EC-D947-0AE3-2A59-C1E6C7B2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8AD2-0C93-7B05-568A-CE5B9419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9B22-69A7-8445-90B2-8CF37267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572F-FECB-1347-1BFB-A9A069ED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D311-51F9-2361-7C2F-FDB5FD4B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D814-0F2F-2931-FD08-66EB04A9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8F9A-6710-3F47-9DFE-473E9B0D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3A8F1-DC65-1B36-BE33-65B796A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5C2C-C2F8-C0E5-4B68-238F81A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C77-5C6A-9DE5-D6AF-BCC1119D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C44B-C2D1-4EFF-2E0B-47F804637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AECDE-BA7A-EECF-F3D8-38C956C7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E022-455D-11F8-D727-14A02302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FFB6F-1C95-09B7-8E96-24D514AD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219D-34AC-391C-8C62-6CD0456D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CC33-E649-9DD9-9D9D-BA9CEBBC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73464-65F0-8497-3E43-A36927944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4EAAA-2040-3BC7-C5DA-4971059A8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8F155-BBCE-C9CD-B6FD-C1F94BE5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56BC8-6D43-4541-ED8D-969215535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AF5DB-898E-8645-54DF-AE14385C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84326-E65B-D442-A7CD-C7CA9A52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303C7-AD5A-2825-C1A9-128687D7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387C-59D4-CB58-07BD-E5F272A9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E6854-646E-A677-31C3-DB071A0A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0B169-523A-CE98-2A3B-D0961895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3836-DF96-9657-29E4-2A2EF61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BE50-D92C-07F0-25D2-E714941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334ED-01FF-049B-E55B-FA6AEBD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48A7E-34D3-D81F-55E3-C84A55F3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8E0-7ADC-2604-91BF-F8DD8669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5F5B-049C-7DFC-599E-780F2C6D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5B18-D97E-4ADB-918A-3A0D6172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CE2E-DEB4-0568-2B05-B6B0E8D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34FA-3FFD-8AEB-E149-4C7FB2CD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FA17-BA31-40C4-A746-9DFEAE9E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D708-D677-975D-8E6F-041A9D60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C9D7D-729A-8853-DD67-320239DA7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89B20-2935-0CDB-839B-F06C80DB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E39D-574C-7C9C-5A40-1C6A8C36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041C-210C-958E-E452-5804C6E9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6A00-1C72-41C0-3977-0F1AC78E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EF25F-D3C0-AA9E-6195-95928003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2DAEE-9F28-445D-860C-954DC145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8EF8-18BA-A144-7CDE-55744ADB2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6C876-C76B-46F2-BD2E-1BD87796803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EBCD-EC4C-BC5C-BF14-8AC70AE0A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DC8-AD17-8DCA-4817-CEE60C2E2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65DD9-DB43-4615-9693-47BB3D27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river flowing through a green field&#10;&#10;Description automatically generated">
            <a:extLst>
              <a:ext uri="{FF2B5EF4-FFF2-40B4-BE49-F238E27FC236}">
                <a16:creationId xmlns:a16="http://schemas.microsoft.com/office/drawing/2014/main" id="{7A4B045E-F04D-4ECF-527B-024183F2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86" y="786933"/>
            <a:ext cx="2110632" cy="2863944"/>
          </a:xfrm>
          <a:prstGeom prst="rect">
            <a:avLst/>
          </a:prstGeom>
        </p:spPr>
      </p:pic>
      <p:pic>
        <p:nvPicPr>
          <p:cNvPr id="7" name="Picture 6" descr="A map of a river&#10;&#10;Description automatically generated with medium confidence">
            <a:extLst>
              <a:ext uri="{FF2B5EF4-FFF2-40B4-BE49-F238E27FC236}">
                <a16:creationId xmlns:a16="http://schemas.microsoft.com/office/drawing/2014/main" id="{2109BD4D-9EDC-902A-4340-2DBE5AE2B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97" y="786933"/>
            <a:ext cx="2110631" cy="2863944"/>
          </a:xfrm>
          <a:prstGeom prst="rect">
            <a:avLst/>
          </a:prstGeom>
        </p:spPr>
      </p:pic>
      <p:pic>
        <p:nvPicPr>
          <p:cNvPr id="9" name="Picture 8" descr="A map of a river&#10;&#10;Description automatically generated">
            <a:extLst>
              <a:ext uri="{FF2B5EF4-FFF2-40B4-BE49-F238E27FC236}">
                <a16:creationId xmlns:a16="http://schemas.microsoft.com/office/drawing/2014/main" id="{4AA0BF51-4618-2CF0-FD53-E81195C8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86" y="3792068"/>
            <a:ext cx="2110633" cy="2863945"/>
          </a:xfrm>
          <a:prstGeom prst="rect">
            <a:avLst/>
          </a:prstGeom>
        </p:spPr>
      </p:pic>
      <p:pic>
        <p:nvPicPr>
          <p:cNvPr id="11" name="Picture 10" descr="A long shot of a road&#10;&#10;Description automatically generated">
            <a:extLst>
              <a:ext uri="{FF2B5EF4-FFF2-40B4-BE49-F238E27FC236}">
                <a16:creationId xmlns:a16="http://schemas.microsoft.com/office/drawing/2014/main" id="{D810D6EB-5B72-29DB-DD01-041D7E396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90" y="3792068"/>
            <a:ext cx="2110631" cy="2863944"/>
          </a:xfrm>
          <a:prstGeom prst="rect">
            <a:avLst/>
          </a:prstGeom>
        </p:spPr>
      </p:pic>
      <p:pic>
        <p:nvPicPr>
          <p:cNvPr id="13" name="Picture 12" descr="A chart of different colors&#10;&#10;Description automatically generated">
            <a:extLst>
              <a:ext uri="{FF2B5EF4-FFF2-40B4-BE49-F238E27FC236}">
                <a16:creationId xmlns:a16="http://schemas.microsoft.com/office/drawing/2014/main" id="{81B50BE3-512C-1AA6-5B9D-C605FDFA8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07" y="2760554"/>
            <a:ext cx="836972" cy="21706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09559FB-B685-DF21-676A-03F6C4FF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07" y="5224040"/>
            <a:ext cx="553571" cy="55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59EB93-BC31-2F75-06A4-EED3A4878C74}"/>
              </a:ext>
            </a:extLst>
          </p:cNvPr>
          <p:cNvCxnSpPr>
            <a:cxnSpLocks/>
          </p:cNvCxnSpPr>
          <p:nvPr/>
        </p:nvCxnSpPr>
        <p:spPr>
          <a:xfrm rot="2760000" flipH="1">
            <a:off x="8429645" y="5829580"/>
            <a:ext cx="472293" cy="48181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EAFFD1-A9A4-8D22-18CC-E1F2C1280EFD}"/>
              </a:ext>
            </a:extLst>
          </p:cNvPr>
          <p:cNvSpPr txBox="1"/>
          <p:nvPr/>
        </p:nvSpPr>
        <p:spPr>
          <a:xfrm>
            <a:off x="8825676" y="6108754"/>
            <a:ext cx="836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 miles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611881-8F21-917B-C6DF-C1E094E96ED6}"/>
              </a:ext>
            </a:extLst>
          </p:cNvPr>
          <p:cNvSpPr txBox="1"/>
          <p:nvPr/>
        </p:nvSpPr>
        <p:spPr>
          <a:xfrm>
            <a:off x="8205777" y="6108754"/>
            <a:ext cx="343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4C1B0F-917C-A59A-B760-F26DEAEF123A}"/>
              </a:ext>
            </a:extLst>
          </p:cNvPr>
          <p:cNvCxnSpPr>
            <a:cxnSpLocks/>
          </p:cNvCxnSpPr>
          <p:nvPr/>
        </p:nvCxnSpPr>
        <p:spPr>
          <a:xfrm flipH="1">
            <a:off x="8328455" y="5995548"/>
            <a:ext cx="1" cy="1498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2A198C-7C91-7D35-4FD7-94E311EE91F0}"/>
              </a:ext>
            </a:extLst>
          </p:cNvPr>
          <p:cNvCxnSpPr>
            <a:cxnSpLocks/>
          </p:cNvCxnSpPr>
          <p:nvPr/>
        </p:nvCxnSpPr>
        <p:spPr>
          <a:xfrm flipH="1">
            <a:off x="9003128" y="5995548"/>
            <a:ext cx="1" cy="1498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56679F-783F-D764-7819-50EADA919937}"/>
              </a:ext>
            </a:extLst>
          </p:cNvPr>
          <p:cNvCxnSpPr>
            <a:cxnSpLocks/>
          </p:cNvCxnSpPr>
          <p:nvPr/>
        </p:nvCxnSpPr>
        <p:spPr>
          <a:xfrm flipH="1">
            <a:off x="8667088" y="5995548"/>
            <a:ext cx="1" cy="1498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2A6E0D-8BF0-1BA4-9382-F4E2D53F238F}"/>
              </a:ext>
            </a:extLst>
          </p:cNvPr>
          <p:cNvSpPr txBox="1"/>
          <p:nvPr/>
        </p:nvSpPr>
        <p:spPr>
          <a:xfrm>
            <a:off x="8548968" y="6105011"/>
            <a:ext cx="343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950BAA-F92F-83A2-B4BA-FC23C460036B}"/>
              </a:ext>
            </a:extLst>
          </p:cNvPr>
          <p:cNvSpPr txBox="1"/>
          <p:nvPr/>
        </p:nvSpPr>
        <p:spPr>
          <a:xfrm>
            <a:off x="3177536" y="127127"/>
            <a:ext cx="548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 Cover Scenarios </a:t>
            </a:r>
          </a:p>
          <a:p>
            <a:pPr algn="ctr"/>
            <a:r>
              <a:rPr lang="en-US" dirty="0"/>
              <a:t>Used for Shade Modeling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D1F7D9-E228-8E14-525A-903E73775EC2}"/>
              </a:ext>
            </a:extLst>
          </p:cNvPr>
          <p:cNvSpPr txBox="1"/>
          <p:nvPr/>
        </p:nvSpPr>
        <p:spPr>
          <a:xfrm>
            <a:off x="3276602" y="788367"/>
            <a:ext cx="169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Satellite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Image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00D89B-6842-5868-940D-7581D49ED3D4}"/>
              </a:ext>
            </a:extLst>
          </p:cNvPr>
          <p:cNvSpPr txBox="1"/>
          <p:nvPr/>
        </p:nvSpPr>
        <p:spPr>
          <a:xfrm>
            <a:off x="5790718" y="788367"/>
            <a:ext cx="1694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Observed (2023) Vegetation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47C95-D24A-E76E-5DAC-7C57385F3E24}"/>
              </a:ext>
            </a:extLst>
          </p:cNvPr>
          <p:cNvSpPr txBox="1"/>
          <p:nvPr/>
        </p:nvSpPr>
        <p:spPr>
          <a:xfrm>
            <a:off x="3494015" y="3814218"/>
            <a:ext cx="169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Uniformly Forested Riparian Zone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299033-9B08-402C-0F7E-66BD31FDB248}"/>
              </a:ext>
            </a:extLst>
          </p:cNvPr>
          <p:cNvSpPr txBox="1"/>
          <p:nvPr/>
        </p:nvSpPr>
        <p:spPr>
          <a:xfrm>
            <a:off x="5735756" y="3792068"/>
            <a:ext cx="169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Uniform Grassed Riparian Zone</a:t>
            </a:r>
          </a:p>
        </p:txBody>
      </p:sp>
    </p:spTree>
    <p:extLst>
      <p:ext uri="{BB962C8B-B14F-4D97-AF65-F5344CB8AC3E}">
        <p14:creationId xmlns:p14="http://schemas.microsoft.com/office/powerpoint/2010/main" val="385458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9444CB-F691-290B-ED88-95AD1D342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5345" y="158115"/>
            <a:ext cx="5337810" cy="7547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5" name="Picture 4" descr="A map with red and black lines&#10;&#10;Description automatically generated">
            <a:extLst>
              <a:ext uri="{FF2B5EF4-FFF2-40B4-BE49-F238E27FC236}">
                <a16:creationId xmlns:a16="http://schemas.microsoft.com/office/drawing/2014/main" id="{1C2E9719-9BD9-2B2F-1DF1-2948418322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r="1291" b="44000"/>
          <a:stretch/>
        </p:blipFill>
        <p:spPr>
          <a:xfrm>
            <a:off x="-855345" y="158115"/>
            <a:ext cx="533781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R Sellers</dc:creator>
  <cp:lastModifiedBy>Ben R Sellers</cp:lastModifiedBy>
  <cp:revision>2</cp:revision>
  <dcterms:created xsi:type="dcterms:W3CDTF">2024-07-31T17:29:41Z</dcterms:created>
  <dcterms:modified xsi:type="dcterms:W3CDTF">2024-08-01T15:30:47Z</dcterms:modified>
</cp:coreProperties>
</file>