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milk type question</a:t>
            </a:r>
            <a:r>
              <a:rPr lang="en-US" baseline="0" dirty="0" smtClean="0"/>
              <a:t> with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Advanced Form Builder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look up tables?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2177716"/>
            <a:ext cx="2695074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look up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reference data for forms</a:t>
            </a:r>
          </a:p>
          <a:p>
            <a:r>
              <a:rPr lang="en-US" dirty="0" smtClean="0"/>
              <a:t>Can be used to filter choices for select questions</a:t>
            </a:r>
          </a:p>
          <a:p>
            <a:r>
              <a:rPr lang="en-US" dirty="0" smtClean="0"/>
              <a:t>Specific choices for certain users</a:t>
            </a:r>
          </a:p>
          <a:p>
            <a:r>
              <a:rPr lang="en-US" dirty="0" smtClean="0"/>
              <a:t>Randomized questions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 smtClean="0"/>
              <a:t>www.commcarehq.org</a:t>
            </a:r>
            <a:r>
              <a:rPr lang="en-US" sz="1400" dirty="0" smtClean="0"/>
              <a:t>/a/</a:t>
            </a:r>
            <a:r>
              <a:rPr lang="en-US" sz="1400" dirty="0" err="1" smtClean="0"/>
              <a:t>exi</a:t>
            </a:r>
            <a:r>
              <a:rPr lang="en-US" sz="1400" dirty="0" smtClean="0"/>
              <a:t>-training/fixtures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</a:t>
            </a:r>
            <a:r>
              <a:rPr lang="en-US" dirty="0" smtClean="0"/>
              <a:t>Add lookup tables to your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two lookup tables OR 1 hidden variable and 1 lookup table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response from the first lookup to filter second lookup table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Use the value from the hidden variable to filter second lookup table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26273</TotalTime>
  <Words>87</Words>
  <Application>Microsoft Macintosh PowerPoint</Application>
  <PresentationFormat>On-screen Show (4:3)</PresentationFormat>
  <Paragraphs>17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are look up tables?</vt:lpstr>
      <vt:lpstr>What are look up tables</vt:lpstr>
      <vt:lpstr>Let’s look at HQ   https://www.commcarehq.org/a/exi-training/fixtures  </vt:lpstr>
      <vt:lpstr>Activity: Add lookup tables to your 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1286</cp:revision>
  <cp:lastPrinted>2010-06-09T16:46:37Z</cp:lastPrinted>
  <dcterms:created xsi:type="dcterms:W3CDTF">2010-07-02T14:50:19Z</dcterms:created>
  <dcterms:modified xsi:type="dcterms:W3CDTF">2015-11-29T15:37:27Z</dcterms:modified>
</cp:coreProperties>
</file>