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1" r:id="rId4"/>
    <p:sldId id="262" r:id="rId5"/>
    <p:sldId id="263" r:id="rId6"/>
    <p:sldId id="264" r:id="rId7"/>
    <p:sldId id="260" r:id="rId8"/>
    <p:sldId id="265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milk type question</a:t>
            </a:r>
            <a:r>
              <a:rPr lang="en-US" baseline="0" dirty="0" smtClean="0"/>
              <a:t> with lookup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t.ly/1NjRZL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smtClean="0">
                <a:ea typeface="ＭＳ Ｐゴシック" pitchFamily="34" charset="-128"/>
              </a:rPr>
              <a:t>Data Forwarding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Forwarding?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forwarding allows you to forwards cases and forms to an external server for your own processing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Docs: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bit.ly/1NjRZLm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2886"/>
            <a:ext cx="2562727" cy="2562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5" y="2622886"/>
            <a:ext cx="2562727" cy="256272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2327" y="240030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1876" y="2191754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612" y="2191754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2180" y="240030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3244" y="202331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78305" y="3429003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CommCareHQ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6790" y="3429003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you the entire form (XML or JSON)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1" y="1783012"/>
            <a:ext cx="6918158" cy="42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you the entire case(XML or JSON)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Form Stub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sends you </a:t>
            </a:r>
            <a:r>
              <a:rPr lang="en-US" dirty="0"/>
              <a:t> a timestamp (GMT), the form's id, and the ids of any affected </a:t>
            </a:r>
            <a:r>
              <a:rPr lang="en-US" dirty="0" smtClean="0"/>
              <a:t>cases</a:t>
            </a:r>
          </a:p>
          <a:p>
            <a:endParaRPr lang="en-US" dirty="0"/>
          </a:p>
          <a:p>
            <a:r>
              <a:rPr lang="en-US" dirty="0" smtClean="0"/>
              <a:t>Why is this useful?</a:t>
            </a:r>
          </a:p>
          <a:p>
            <a:endParaRPr lang="en-US" dirty="0"/>
          </a:p>
          <a:p>
            <a:r>
              <a:rPr lang="en-US" dirty="0" smtClean="0"/>
              <a:t>When you get the ids, you can use the data APIs to read the corresponding cases (at a different time or immediately)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80346"/>
            <a:ext cx="8686800" cy="1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App Schema Changes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an </a:t>
            </a:r>
            <a:r>
              <a:rPr lang="en-US" dirty="0" err="1" smtClean="0"/>
              <a:t>app_id</a:t>
            </a:r>
            <a:r>
              <a:rPr lang="en-US" dirty="0" smtClean="0"/>
              <a:t> whenever the app has been saved</a:t>
            </a:r>
          </a:p>
          <a:p>
            <a:r>
              <a:rPr lang="en-US" dirty="0" smtClean="0"/>
              <a:t>Sends a </a:t>
            </a:r>
            <a:r>
              <a:rPr lang="en-US" dirty="0" err="1" smtClean="0"/>
              <a:t>build_id</a:t>
            </a:r>
            <a:r>
              <a:rPr lang="en-US" dirty="0" smtClean="0"/>
              <a:t> whenever there’s a new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8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Let’s look at HQ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1400" dirty="0"/>
              <a:t>https://</a:t>
            </a:r>
            <a:r>
              <a:rPr lang="en-US" sz="1400" dirty="0" err="1"/>
              <a:t>www.commcarehq.org</a:t>
            </a:r>
            <a:r>
              <a:rPr lang="en-US" sz="1400" dirty="0"/>
              <a:t>/a/</a:t>
            </a:r>
            <a:r>
              <a:rPr lang="en-US" sz="1400" dirty="0" err="1"/>
              <a:t>exi</a:t>
            </a:r>
            <a:r>
              <a:rPr lang="en-US" sz="1400" dirty="0"/>
              <a:t>-training/settings/project/forwarding/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8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Forwarding will happen every five minutes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9763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26862</TotalTime>
  <Words>100</Words>
  <Application>Microsoft Macintosh PowerPoint</Application>
  <PresentationFormat>On-screen Show (4:3)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Data Forwarding?</vt:lpstr>
      <vt:lpstr>Form Forwarding</vt:lpstr>
      <vt:lpstr>Case Forwarding</vt:lpstr>
      <vt:lpstr>Forward Form Stub</vt:lpstr>
      <vt:lpstr>Forward App Schema Changes</vt:lpstr>
      <vt:lpstr>Let’s look at HQ   https://www.commcarehq.org/a/exi-training/settings/project/forwarding/  </vt:lpstr>
      <vt:lpstr>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1293</cp:revision>
  <cp:lastPrinted>2010-06-09T16:46:37Z</cp:lastPrinted>
  <dcterms:created xsi:type="dcterms:W3CDTF">2010-07-02T14:50:19Z</dcterms:created>
  <dcterms:modified xsi:type="dcterms:W3CDTF">2015-12-01T05:31:02Z</dcterms:modified>
</cp:coreProperties>
</file>