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0" r:id="rId4"/>
    <p:sldId id="263" r:id="rId5"/>
    <p:sldId id="270" r:id="rId6"/>
    <p:sldId id="272" r:id="rId7"/>
    <p:sldId id="277" r:id="rId8"/>
    <p:sldId id="266" r:id="rId9"/>
    <p:sldId id="273" r:id="rId10"/>
    <p:sldId id="274" r:id="rId11"/>
    <p:sldId id="264" r:id="rId12"/>
    <p:sldId id="265" r:id="rId13"/>
    <p:sldId id="269" r:id="rId14"/>
    <p:sldId id="275" r:id="rId15"/>
    <p:sldId id="267" r:id="rId16"/>
    <p:sldId id="276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2746" autoAdjust="0"/>
  </p:normalViewPr>
  <p:slideViewPr>
    <p:cSldViewPr snapToGrid="0">
      <p:cViewPr>
        <p:scale>
          <a:sx n="90" d="100"/>
          <a:sy n="90" d="100"/>
        </p:scale>
        <p:origin x="1864" y="22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drawings. </a:t>
            </a:r>
            <a:r>
              <a:rPr lang="en-US" baseline="0" smtClean="0"/>
              <a:t>Bring up case closures`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cases actually work</a:t>
            </a:r>
          </a:p>
          <a:p>
            <a:r>
              <a:rPr lang="en-US" baseline="0" dirty="0" smtClean="0"/>
              <a:t>Setup cases on HQ</a:t>
            </a:r>
          </a:p>
          <a:p>
            <a:r>
              <a:rPr lang="en-US" baseline="0" dirty="0" smtClean="0"/>
              <a:t>Submit and view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NX8sW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Case Management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Case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www.commcarehq.org</a:t>
            </a:r>
            <a:r>
              <a:rPr lang="en-US" dirty="0"/>
              <a:t>/a/</a:t>
            </a:r>
            <a:r>
              <a:rPr lang="en-US" dirty="0" err="1"/>
              <a:t>exi</a:t>
            </a:r>
            <a:r>
              <a:rPr lang="en-US" dirty="0"/>
              <a:t>-training/reports/</a:t>
            </a:r>
            <a:r>
              <a:rPr lang="en-US" dirty="0" err="1"/>
              <a:t>case_list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665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669758"/>
          </a:xfrm>
        </p:spPr>
        <p:txBody>
          <a:bodyPr/>
          <a:lstStyle/>
          <a:p>
            <a:r>
              <a:rPr lang="en-US" dirty="0" smtClean="0"/>
              <a:t>Normal case workflow: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2671011"/>
            <a:ext cx="1130968" cy="1130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" y="4383141"/>
            <a:ext cx="2015288" cy="2015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525" y="3871799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525" y="6067561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71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3027948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777289" y="2581413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Susy’s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71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777289" y="4812631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Bob’s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669758"/>
          </a:xfrm>
        </p:spPr>
        <p:txBody>
          <a:bodyPr/>
          <a:lstStyle/>
          <a:p>
            <a:r>
              <a:rPr lang="en-US" dirty="0" smtClean="0"/>
              <a:t>Case sharing case workflow: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2671011"/>
            <a:ext cx="1130968" cy="1130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6" y="4251522"/>
            <a:ext cx="2015288" cy="2015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525" y="3871799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2525" y="6067561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</a:t>
            </a: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7929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38175" y="4800963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 and </a:t>
            </a:r>
            <a:r>
              <a:rPr lang="en-US" dirty="0" err="1" smtClean="0"/>
              <a:t>Susy’s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9616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952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781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8610" y="5259166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35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7929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829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638175" y="2711661"/>
            <a:ext cx="262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 and </a:t>
            </a:r>
            <a:r>
              <a:rPr lang="en-US" dirty="0" err="1" smtClean="0"/>
              <a:t>Susy’s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2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9616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952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781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8610" y="3169864"/>
            <a:ext cx="417094" cy="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2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Sharing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ll </a:t>
            </a:r>
            <a:r>
              <a:rPr lang="en-US" b="1" dirty="0"/>
              <a:t>users must be in exactly one case sharing </a:t>
            </a:r>
            <a:r>
              <a:rPr lang="en-US" b="1" dirty="0" smtClean="0"/>
              <a:t>group</a:t>
            </a:r>
          </a:p>
          <a:p>
            <a:r>
              <a:rPr lang="en-US" b="1" dirty="0"/>
              <a:t>Users not in a case sharing group will cause </a:t>
            </a:r>
            <a:r>
              <a:rPr lang="en-US" b="1" dirty="0" smtClean="0"/>
              <a:t>errors</a:t>
            </a:r>
            <a:endParaRPr lang="en-US" b="1" dirty="0"/>
          </a:p>
          <a:p>
            <a:r>
              <a:rPr lang="en-US" b="1" dirty="0"/>
              <a:t>Users in more than one group will cause errors if they ever create a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7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Activity: Case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two mobile workers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phone with new mobile worker. See that there are no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case sharing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 out of new mobile worker, and log into the old 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Submit some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 back into the new user and see that the data should be shared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Remember to Sync with Server after you’ve updated </a:t>
            </a:r>
            <a:r>
              <a:rPr lang="en-US" smtClean="0"/>
              <a:t>the groups!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376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Types can be shared across a _domain_. That means case types case be shared in different applications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3712" y="2623789"/>
            <a:ext cx="1195322" cy="119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46" y="4440198"/>
            <a:ext cx="1263315" cy="1263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12" y="4440198"/>
            <a:ext cx="1263315" cy="1263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69" y="4440197"/>
            <a:ext cx="1263315" cy="12633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5705" y="3819111"/>
            <a:ext cx="329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One case many apps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Activity: Multiple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second app with the same case type</a:t>
            </a:r>
          </a:p>
          <a:p>
            <a:r>
              <a:rPr lang="en-US" dirty="0" smtClean="0"/>
              <a:t>See how the other cases get loaded</a:t>
            </a:r>
          </a:p>
          <a:p>
            <a:r>
              <a:rPr lang="en-US" dirty="0" smtClean="0"/>
              <a:t>See that the cases show up in the other application</a:t>
            </a:r>
          </a:p>
          <a:p>
            <a:endParaRPr lang="en-US" dirty="0"/>
          </a:p>
          <a:p>
            <a:r>
              <a:rPr lang="en-US" dirty="0" smtClean="0"/>
              <a:t>New App: Humans of Mozambique</a:t>
            </a:r>
          </a:p>
          <a:p>
            <a:pPr lvl="1"/>
            <a:r>
              <a:rPr lang="en-US" dirty="0" smtClean="0"/>
              <a:t> Module: Register Human</a:t>
            </a:r>
          </a:p>
          <a:p>
            <a:pPr lvl="2"/>
            <a:r>
              <a:rPr lang="en-US" dirty="0" smtClean="0"/>
              <a:t>Form: Register a human</a:t>
            </a:r>
          </a:p>
          <a:p>
            <a:pPr lvl="3"/>
            <a:r>
              <a:rPr lang="en-US" dirty="0" smtClean="0"/>
              <a:t>Name</a:t>
            </a:r>
          </a:p>
          <a:p>
            <a:pPr lvl="3"/>
            <a:r>
              <a:rPr lang="en-US" dirty="0" smtClean="0"/>
              <a:t>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4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65" y="1826793"/>
            <a:ext cx="2693069" cy="2693069"/>
          </a:xfrm>
        </p:spPr>
      </p:pic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collect data over time</a:t>
            </a:r>
          </a:p>
          <a:p>
            <a:r>
              <a:rPr lang="en-US" dirty="0" smtClean="0"/>
              <a:t>A way to share data between applications</a:t>
            </a:r>
          </a:p>
          <a:p>
            <a:r>
              <a:rPr lang="en-US" dirty="0" smtClean="0"/>
              <a:t>A way to send information to other users</a:t>
            </a:r>
          </a:p>
          <a:p>
            <a:r>
              <a:rPr lang="en-US" dirty="0" smtClean="0"/>
              <a:t>A way to share data between mobile workers</a:t>
            </a:r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behind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53979"/>
          </a:xfrm>
        </p:spPr>
        <p:txBody>
          <a:bodyPr/>
          <a:lstStyle/>
          <a:p>
            <a:r>
              <a:rPr lang="en-US" dirty="0" smtClean="0"/>
              <a:t>Cases are built from forms and can always be “rebuilt”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8214" y="1602209"/>
            <a:ext cx="1367589" cy="136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58" y="4884824"/>
            <a:ext cx="1540042" cy="154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37" y="4884824"/>
            <a:ext cx="1540042" cy="1540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11" y="4884824"/>
            <a:ext cx="1540042" cy="1540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1464844" y="3756863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3876095">
            <a:off x="2768213" y="3819416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601233">
            <a:off x="4072025" y="3710517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Module: Register Mother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Register Mother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Activity: Edit Mother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Module: Register Mother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Register Mother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Age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Edit Mother</a:t>
            </a:r>
          </a:p>
          <a:p>
            <a:pPr lvl="2"/>
            <a:r>
              <a:rPr lang="en-US" dirty="0" smtClean="0"/>
              <a:t>Name (preload the data)</a:t>
            </a:r>
          </a:p>
          <a:p>
            <a:pPr lvl="2"/>
            <a:r>
              <a:rPr lang="en-US" dirty="0" smtClean="0"/>
              <a:t>Age (preload the data)</a:t>
            </a:r>
          </a:p>
          <a:p>
            <a:pPr lvl="2"/>
            <a:r>
              <a:rPr lang="en-US" dirty="0" smtClean="0"/>
              <a:t>Favorite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List and Case Detail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list is the list of cases to be shown before selecting a case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Only has one or two case properties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be filtered or sorted based on an </a:t>
            </a:r>
            <a:r>
              <a:rPr lang="en-US" dirty="0" err="1" smtClean="0"/>
              <a:t>Xpath</a:t>
            </a:r>
            <a:r>
              <a:rPr lang="en-US" dirty="0" smtClean="0"/>
              <a:t> Expression</a:t>
            </a:r>
          </a:p>
          <a:p>
            <a:r>
              <a:rPr lang="en-US" dirty="0" smtClean="0"/>
              <a:t>Case Detail is the information of the case after clicking on it in the case list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Often shows more properties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bit.ly/1NX8sWv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8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refer cases</a:t>
            </a:r>
          </a:p>
          <a:p>
            <a:r>
              <a:rPr lang="en-US" dirty="0" smtClean="0"/>
              <a:t>Avoid creating multiple registrations (mother and child, for example)</a:t>
            </a:r>
          </a:p>
          <a:p>
            <a:r>
              <a:rPr lang="en-US" dirty="0" smtClean="0"/>
              <a:t>Can use a repeat group to create child cases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5172" y="3157833"/>
            <a:ext cx="997618" cy="99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7688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5395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760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467" y="5053262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923" y="5053261"/>
            <a:ext cx="469777" cy="4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99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Activity: Child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Module: Register Mother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Register Mother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Has child? (Y/N)</a:t>
            </a:r>
          </a:p>
          <a:p>
            <a:pPr lvl="3"/>
            <a:r>
              <a:rPr lang="en-US" dirty="0" smtClean="0"/>
              <a:t>Name</a:t>
            </a:r>
          </a:p>
          <a:p>
            <a:pPr lvl="3"/>
            <a:r>
              <a:rPr lang="en-US" dirty="0" smtClean="0"/>
              <a:t>Age</a:t>
            </a:r>
          </a:p>
          <a:p>
            <a:pPr lvl="3"/>
            <a:r>
              <a:rPr lang="en-US" dirty="0" smtClean="0"/>
              <a:t>Gender (M/F)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Edit Mother</a:t>
            </a:r>
          </a:p>
          <a:p>
            <a:pPr lvl="2"/>
            <a:r>
              <a:rPr lang="en-US" dirty="0" smtClean="0"/>
              <a:t>Name (preload the data)</a:t>
            </a:r>
          </a:p>
          <a:p>
            <a:pPr lvl="2"/>
            <a:r>
              <a:rPr lang="en-US" dirty="0" smtClean="0"/>
              <a:t>Age (preload the data)</a:t>
            </a:r>
          </a:p>
          <a:p>
            <a:r>
              <a:rPr lang="en-US" dirty="0" smtClean="0"/>
              <a:t>Module: Child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Form: Update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28657</TotalTime>
  <Words>505</Words>
  <Application>Microsoft Macintosh PowerPoint</Application>
  <PresentationFormat>On-screen Show (4:3)</PresentationFormat>
  <Paragraphs>103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a case</vt:lpstr>
      <vt:lpstr>What is case</vt:lpstr>
      <vt:lpstr>Theory behind cases</vt:lpstr>
      <vt:lpstr>Case Activity</vt:lpstr>
      <vt:lpstr>Case Activity: Edit Mother</vt:lpstr>
      <vt:lpstr>Case List and Case Detail</vt:lpstr>
      <vt:lpstr>Child Cases</vt:lpstr>
      <vt:lpstr>Case Activity: Child Case</vt:lpstr>
      <vt:lpstr>View the Case Data</vt:lpstr>
      <vt:lpstr>Case Sharing</vt:lpstr>
      <vt:lpstr>Case Sharing</vt:lpstr>
      <vt:lpstr>Case Sharing Caveats</vt:lpstr>
      <vt:lpstr>Case Activity: Case Sharing</vt:lpstr>
      <vt:lpstr>Multiple Apps</vt:lpstr>
      <vt:lpstr>Case Activity: Multiple apps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1300</cp:revision>
  <cp:lastPrinted>2010-06-09T16:46:37Z</cp:lastPrinted>
  <dcterms:created xsi:type="dcterms:W3CDTF">2010-07-02T14:50:19Z</dcterms:created>
  <dcterms:modified xsi:type="dcterms:W3CDTF">2015-12-01T04:39:58Z</dcterms:modified>
</cp:coreProperties>
</file>