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0" r:id="rId4"/>
    <p:sldId id="263" r:id="rId5"/>
    <p:sldId id="262" r:id="rId6"/>
    <p:sldId id="261" r:id="rId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92660" autoAdjust="0"/>
  </p:normalViewPr>
  <p:slideViewPr>
    <p:cSldViewPr snapToGrid="0">
      <p:cViewPr varScale="1">
        <p:scale>
          <a:sx n="91" d="100"/>
          <a:sy n="91" d="100"/>
        </p:scale>
        <p:origin x="1824" y="192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each question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milk type question</a:t>
            </a:r>
            <a:r>
              <a:rPr lang="en-US" baseline="0" dirty="0" smtClean="0"/>
              <a:t> with lookup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User Case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the user case?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5" y="2430193"/>
            <a:ext cx="2261381" cy="226138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8373" y="2415092"/>
            <a:ext cx="2276482" cy="227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35901" y="3091668"/>
            <a:ext cx="111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the user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data about that user</a:t>
            </a:r>
            <a:endParaRPr lang="en-US" dirty="0" smtClean="0"/>
          </a:p>
          <a:p>
            <a:r>
              <a:rPr lang="en-US" dirty="0" smtClean="0"/>
              <a:t>Having a dynamic module or form filter based on the user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only one user case per mobile worker</a:t>
            </a:r>
          </a:p>
          <a:p>
            <a:r>
              <a:rPr lang="en-US" dirty="0"/>
              <a:t>The case type is "</a:t>
            </a:r>
            <a:r>
              <a:rPr lang="en-US" dirty="0" err="1"/>
              <a:t>commcare</a:t>
            </a:r>
            <a:r>
              <a:rPr lang="en-US" dirty="0"/>
              <a:t>-user"</a:t>
            </a:r>
          </a:p>
          <a:p>
            <a:r>
              <a:rPr lang="en-US" dirty="0"/>
              <a:t>The data can be exported just like any other case</a:t>
            </a:r>
          </a:p>
          <a:p>
            <a:r>
              <a:rPr lang="en-US" dirty="0"/>
              <a:t>The special syntax to reference user-case properties in a filter is #user/&lt;property 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Otherwise, refer to it as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1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Let’s look at HQ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1400" dirty="0"/>
              <a:t>https://</a:t>
            </a:r>
            <a:r>
              <a:rPr lang="en-US" sz="1400" dirty="0" err="1" smtClean="0"/>
              <a:t>www.commcarehq.org</a:t>
            </a:r>
            <a:r>
              <a:rPr lang="en-US" sz="1400" dirty="0" smtClean="0"/>
              <a:t>/a/</a:t>
            </a:r>
            <a:r>
              <a:rPr lang="en-US" sz="1400" dirty="0" err="1" smtClean="0"/>
              <a:t>exi</a:t>
            </a:r>
            <a:r>
              <a:rPr lang="en-US" sz="1400" dirty="0" smtClean="0"/>
              <a:t>-training/fixtures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 </a:t>
            </a:r>
            <a:r>
              <a:rPr lang="en-US" dirty="0" smtClean="0"/>
              <a:t>Activity: Count how many children a user has registered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242"/>
            <a:ext cx="8229600" cy="4819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User Case to record how </a:t>
            </a:r>
            <a:r>
              <a:rPr lang="en-US" smtClean="0"/>
              <a:t>many children a worker has registered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572541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26329</TotalTime>
  <Words>126</Words>
  <Application>Microsoft Macintosh PowerPoint</Application>
  <PresentationFormat>On-screen Show (4:3)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is the user case?</vt:lpstr>
      <vt:lpstr>What is the user case?</vt:lpstr>
      <vt:lpstr>User case characteristics</vt:lpstr>
      <vt:lpstr>Let’s look at HQ   https://www.commcarehq.org/a/exi-training/fixtures  </vt:lpstr>
      <vt:lpstr>Challenge Activity: Count how many children a user has registered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1291</cp:revision>
  <cp:lastPrinted>2010-06-09T16:46:37Z</cp:lastPrinted>
  <dcterms:created xsi:type="dcterms:W3CDTF">2010-07-02T14:50:19Z</dcterms:created>
  <dcterms:modified xsi:type="dcterms:W3CDTF">2015-11-30T19:20:21Z</dcterms:modified>
</cp:coreProperties>
</file>