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89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GPS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6336"/>
            <a:ext cx="8229600" cy="457200"/>
          </a:xfrm>
        </p:spPr>
        <p:txBody>
          <a:bodyPr/>
          <a:lstStyle/>
          <a:p>
            <a:r>
              <a:rPr lang="en-US" dirty="0" smtClean="0"/>
              <a:t>How can GPS be integrated into your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37" y="2190749"/>
            <a:ext cx="1238251" cy="1238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713873"/>
            <a:ext cx="465222" cy="465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1315453"/>
            <a:ext cx="465222" cy="465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1331495"/>
            <a:ext cx="465222" cy="465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709862"/>
            <a:ext cx="465222" cy="465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709862"/>
            <a:ext cx="465222" cy="465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1315453"/>
            <a:ext cx="465222" cy="4652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3862588"/>
            <a:ext cx="989597" cy="9895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1183" y="1006188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Automatically before each form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183" y="2434388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Automatically before selected forms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183" y="386258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 a question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1183" y="5219166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By app callout</a:t>
            </a:r>
            <a:endParaRPr lang="en-US" sz="2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183" y="2082465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1183" y="3690686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1183" y="5176052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5311262"/>
            <a:ext cx="944480" cy="9444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2045" y="5366492"/>
            <a:ext cx="798094" cy="7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Add two types of GPS collection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26257</TotalTime>
  <Words>40</Words>
  <Application>Microsoft Macintosh PowerPoint</Application>
  <PresentationFormat>On-screen Show (4:3)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How can GPS be integrated into your app?</vt:lpstr>
      <vt:lpstr>PowerPoint Presentation</vt:lpstr>
      <vt:lpstr>Add two types of GPS collection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1284</cp:revision>
  <cp:lastPrinted>2010-06-09T16:46:37Z</cp:lastPrinted>
  <dcterms:created xsi:type="dcterms:W3CDTF">2010-07-02T14:50:19Z</dcterms:created>
  <dcterms:modified xsi:type="dcterms:W3CDTF">2015-11-27T06:39:46Z</dcterms:modified>
</cp:coreProperties>
</file>