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61" r:id="rId1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drawings. </a:t>
            </a:r>
            <a:r>
              <a:rPr lang="en-US" baseline="0" smtClean="0"/>
              <a:t>Bring up case closures`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cases actually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 basic case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lnZhr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NX8sW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Case Management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9" y="3031962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</a:t>
            </a:r>
            <a:r>
              <a:rPr lang="en-US" dirty="0" smtClean="0"/>
              <a:t>HQ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 https://</a:t>
            </a:r>
            <a:r>
              <a:rPr lang="en-US" sz="1400" dirty="0" err="1" smtClean="0"/>
              <a:t>www.commcarehq.org</a:t>
            </a:r>
            <a:r>
              <a:rPr lang="en-US" sz="1400" dirty="0" smtClean="0"/>
              <a:t>/a/</a:t>
            </a:r>
            <a:r>
              <a:rPr lang="en-US" sz="1400" dirty="0" err="1" smtClean="0"/>
              <a:t>exi</a:t>
            </a:r>
            <a:r>
              <a:rPr lang="en-US" sz="1400" dirty="0" smtClean="0"/>
              <a:t>-training/apps/view/841cb462e89c6bd0e4d0038b4a97367c/modules-0/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Complex case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community health worker needs to </a:t>
            </a:r>
            <a:r>
              <a:rPr lang="en-US" dirty="0" smtClean="0"/>
              <a:t>create a case for a mother and her baby, create a form that creates both those cases in a single form</a:t>
            </a:r>
            <a:endParaRPr lang="en-US" dirty="0" smtClean="0"/>
          </a:p>
          <a:p>
            <a:r>
              <a:rPr lang="en-US" dirty="0" smtClean="0"/>
              <a:t>Workers </a:t>
            </a:r>
            <a:r>
              <a:rPr lang="en-US" dirty="0" smtClean="0"/>
              <a:t>need to visit districts, but we do not want them to overlap. Build a case sharing application that ensures that workers see where other workers have visited.</a:t>
            </a:r>
          </a:p>
          <a:p>
            <a:r>
              <a:rPr lang="en-US" dirty="0" smtClean="0"/>
              <a:t>Create your own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Incorporate a nice case list and case detail!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bit.ly/1lnZhr1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65" y="1826793"/>
            <a:ext cx="2693069" cy="2693069"/>
          </a:xfrm>
        </p:spPr>
      </p:pic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collect data over time</a:t>
            </a:r>
          </a:p>
          <a:p>
            <a:r>
              <a:rPr lang="en-US" dirty="0" smtClean="0"/>
              <a:t>A way to share data between applications</a:t>
            </a:r>
          </a:p>
          <a:p>
            <a:r>
              <a:rPr lang="en-US" dirty="0" smtClean="0"/>
              <a:t>A way to send information to other users</a:t>
            </a:r>
          </a:p>
          <a:p>
            <a:r>
              <a:rPr lang="en-US" dirty="0" smtClean="0"/>
              <a:t>A way to share data between mobile workers</a:t>
            </a:r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behind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53979"/>
          </a:xfrm>
        </p:spPr>
        <p:txBody>
          <a:bodyPr/>
          <a:lstStyle/>
          <a:p>
            <a:r>
              <a:rPr lang="en-US" dirty="0" smtClean="0"/>
              <a:t>Cases are built from forms and can always be “rebuilt”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8214" y="1602209"/>
            <a:ext cx="1367589" cy="136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8" y="4884824"/>
            <a:ext cx="1540042" cy="154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37" y="4884824"/>
            <a:ext cx="1540042" cy="1540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11" y="4884824"/>
            <a:ext cx="1540042" cy="1540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1464844" y="3756863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3876095">
            <a:off x="2768213" y="3819416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601233">
            <a:off x="4072025" y="3710517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69758"/>
          </a:xfrm>
        </p:spPr>
        <p:txBody>
          <a:bodyPr/>
          <a:lstStyle/>
          <a:p>
            <a:r>
              <a:rPr lang="en-US" dirty="0" smtClean="0"/>
              <a:t>Normal case workflow: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2671011"/>
            <a:ext cx="1130968" cy="1130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" y="4383141"/>
            <a:ext cx="2015288" cy="2015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525" y="3871799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525" y="6067561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71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777289" y="2581413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71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777289" y="4812631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Bob’s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69758"/>
          </a:xfrm>
        </p:spPr>
        <p:txBody>
          <a:bodyPr/>
          <a:lstStyle/>
          <a:p>
            <a:r>
              <a:rPr lang="en-US" dirty="0" smtClean="0"/>
              <a:t>Case sharing case workflow: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2671011"/>
            <a:ext cx="1130968" cy="1130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6" y="4251522"/>
            <a:ext cx="2015288" cy="2015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525" y="3871799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525" y="6067561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79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38175" y="4800963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 and </a:t>
            </a:r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9616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952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781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861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7929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638175" y="2711661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 and </a:t>
            </a:r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2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9616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952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781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8610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28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refer cases</a:t>
            </a:r>
          </a:p>
          <a:p>
            <a:r>
              <a:rPr lang="en-US" dirty="0" smtClean="0"/>
              <a:t>Avoid creating multiple registrations (mother and child, for example)</a:t>
            </a:r>
          </a:p>
          <a:p>
            <a:r>
              <a:rPr lang="en-US" dirty="0" smtClean="0"/>
              <a:t>Can use a repeat group to create child cases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5172" y="3157833"/>
            <a:ext cx="997618" cy="99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7688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5395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760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467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23" y="5053261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990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Types can be shared across a _domain_. That means case types case be shared in different applications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3712" y="2623789"/>
            <a:ext cx="1195322" cy="119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46" y="4440198"/>
            <a:ext cx="1263315" cy="1263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12" y="4440198"/>
            <a:ext cx="1263315" cy="1263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69" y="4440197"/>
            <a:ext cx="1263315" cy="1263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5705" y="3819111"/>
            <a:ext cx="32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One case many apps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List and Case Detail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list is the list of cases to be shown before selecting a case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Only has one or two case properties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be filtered or sorted based on an </a:t>
            </a:r>
            <a:r>
              <a:rPr lang="en-US" dirty="0" err="1" smtClean="0"/>
              <a:t>Xpath</a:t>
            </a:r>
            <a:r>
              <a:rPr lang="en-US" dirty="0" smtClean="0"/>
              <a:t> Expression</a:t>
            </a:r>
          </a:p>
          <a:p>
            <a:r>
              <a:rPr lang="en-US" dirty="0" smtClean="0"/>
              <a:t>Case Detail is the information of the case after clicking on it in the case list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Often shows more properties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bit.ly/1NX8sWv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301706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27252</TotalTime>
  <Words>320</Words>
  <Application>Microsoft Macintosh PowerPoint</Application>
  <PresentationFormat>On-screen Show (4:3)</PresentationFormat>
  <Paragraphs>59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a case</vt:lpstr>
      <vt:lpstr>What is case</vt:lpstr>
      <vt:lpstr>Theory behind cases</vt:lpstr>
      <vt:lpstr>Case Sharing</vt:lpstr>
      <vt:lpstr>Case Sharing</vt:lpstr>
      <vt:lpstr>Child Cases</vt:lpstr>
      <vt:lpstr>Multiple Apps</vt:lpstr>
      <vt:lpstr>Case List and Case Detail</vt:lpstr>
      <vt:lpstr>Let’s look at HQ   https://www.commcarehq.org/a/exi-training/apps/view/841cb462e89c6bd0e4d0038b4a97367c/modules-0/ </vt:lpstr>
      <vt:lpstr>Activity: Complex case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1290</cp:revision>
  <cp:lastPrinted>2010-06-09T16:46:37Z</cp:lastPrinted>
  <dcterms:created xsi:type="dcterms:W3CDTF">2010-07-02T14:50:19Z</dcterms:created>
  <dcterms:modified xsi:type="dcterms:W3CDTF">2015-11-30T05:15:03Z</dcterms:modified>
</cp:coreProperties>
</file>