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3" r:id="rId5"/>
    <p:sldId id="262" r:id="rId6"/>
    <p:sldId id="261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question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jsE2m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jsE2m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Advanced Form Builder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questions we can create?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15" y="2117557"/>
            <a:ext cx="2731169" cy="27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…the rest of the simple ones</a:t>
            </a:r>
          </a:p>
          <a:p>
            <a:r>
              <a:rPr lang="en-US" b="1" dirty="0" smtClean="0"/>
              <a:t>Phone number </a:t>
            </a:r>
          </a:p>
          <a:p>
            <a:r>
              <a:rPr lang="en-US" b="1" dirty="0" smtClean="0"/>
              <a:t>Hidden values</a:t>
            </a:r>
          </a:p>
          <a:p>
            <a:r>
              <a:rPr lang="en-US" b="1" dirty="0" smtClean="0"/>
              <a:t>Group</a:t>
            </a:r>
          </a:p>
          <a:p>
            <a:r>
              <a:rPr lang="en-US" b="1" dirty="0" smtClean="0"/>
              <a:t>Repeat Group </a:t>
            </a:r>
          </a:p>
          <a:p>
            <a:r>
              <a:rPr lang="en-US" b="1" dirty="0" smtClean="0"/>
              <a:t>Question List</a:t>
            </a:r>
          </a:p>
          <a:p>
            <a:r>
              <a:rPr lang="en-US" b="1" dirty="0" smtClean="0"/>
              <a:t>GPS </a:t>
            </a:r>
          </a:p>
          <a:p>
            <a:r>
              <a:rPr lang="en-US" b="1" dirty="0" smtClean="0"/>
              <a:t>Android App Callout</a:t>
            </a:r>
          </a:p>
          <a:p>
            <a:r>
              <a:rPr lang="en-US" b="1" dirty="0" smtClean="0"/>
              <a:t>Multimedia capture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with form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use variables to make decisions about questions</a:t>
            </a:r>
          </a:p>
          <a:p>
            <a:pPr lvl="1"/>
            <a:r>
              <a:rPr lang="en-US" dirty="0" smtClean="0"/>
              <a:t>Display a variable in a label</a:t>
            </a:r>
          </a:p>
          <a:p>
            <a:pPr lvl="1"/>
            <a:r>
              <a:rPr lang="en-US" dirty="0" smtClean="0"/>
              <a:t>Calculate a Display Condition using other variables</a:t>
            </a:r>
          </a:p>
          <a:p>
            <a:pPr lvl="1"/>
            <a:r>
              <a:rPr lang="en-US" dirty="0" smtClean="0"/>
              <a:t>Do more complex calculations with dates and other </a:t>
            </a:r>
            <a:r>
              <a:rPr lang="en-US" dirty="0" err="1" smtClean="0"/>
              <a:t>CommCare</a:t>
            </a:r>
            <a:r>
              <a:rPr lang="en-US" dirty="0" smtClean="0"/>
              <a:t> functions</a:t>
            </a:r>
          </a:p>
          <a:p>
            <a:r>
              <a:rPr lang="en-US" dirty="0" err="1" smtClean="0"/>
              <a:t>CommCare</a:t>
            </a:r>
            <a:r>
              <a:rPr lang="en-US" dirty="0"/>
              <a:t> Functions: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bit.ly/1jsE2mM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8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Let’s look at </a:t>
            </a:r>
            <a:r>
              <a:rPr lang="en-US" dirty="0" smtClean="0"/>
              <a:t>HQ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1400" dirty="0"/>
              <a:t>https://</a:t>
            </a:r>
            <a:r>
              <a:rPr lang="en-US" sz="1400" dirty="0" err="1"/>
              <a:t>www.commcarehq.org</a:t>
            </a:r>
            <a:r>
              <a:rPr lang="en-US" sz="1400" dirty="0"/>
              <a:t>/a/</a:t>
            </a:r>
            <a:r>
              <a:rPr lang="en-US" sz="1400" dirty="0" err="1"/>
              <a:t>exi</a:t>
            </a:r>
            <a:r>
              <a:rPr lang="en-US" sz="1400" dirty="0"/>
              <a:t>-training/apps/view/841cb462e89c6bd0e4d0038b4a97367c/modules-0/forms-0/source/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Advanced Form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community health worker needs to record patients</a:t>
            </a:r>
          </a:p>
          <a:p>
            <a:r>
              <a:rPr lang="en-US" dirty="0" smtClean="0"/>
              <a:t>Farmers need to record the crops that they grow</a:t>
            </a:r>
          </a:p>
          <a:p>
            <a:r>
              <a:rPr lang="en-US" dirty="0" smtClean="0"/>
              <a:t>Mailmen need to record all the houses they’ve visited</a:t>
            </a:r>
          </a:p>
          <a:p>
            <a:r>
              <a:rPr lang="en-US" dirty="0" smtClean="0"/>
              <a:t>Create your own! (Use at least 3 of the bolded question </a:t>
            </a:r>
            <a:r>
              <a:rPr lang="en-US" dirty="0" smtClean="0"/>
              <a:t>types and test them out on a phone!)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err="1" smtClean="0"/>
              <a:t>CommCare</a:t>
            </a:r>
            <a:r>
              <a:rPr lang="en-US" dirty="0" smtClean="0"/>
              <a:t> function to manipulate data and output it to a label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</a:t>
            </a:r>
            <a:r>
              <a:rPr lang="en-US" smtClean="0">
                <a:hlinkClick r:id="rId2"/>
              </a:rPr>
              <a:t>/1jsE2mM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27133</TotalTime>
  <Words>161</Words>
  <Application>Microsoft Macintosh PowerPoint</Application>
  <PresentationFormat>On-screen Show (4:3)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are some questions we can create?</vt:lpstr>
      <vt:lpstr>Question types</vt:lpstr>
      <vt:lpstr>Calculations with form builder</vt:lpstr>
      <vt:lpstr>Let’s look at HQ   https://www.commcarehq.org/a/exi-training/apps/view/841cb462e89c6bd0e4d0038b4a97367c/modules-0/forms-0/source/  </vt:lpstr>
      <vt:lpstr>Activity: Advanced Form Builder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1285</cp:revision>
  <cp:lastPrinted>2010-06-09T16:46:37Z</cp:lastPrinted>
  <dcterms:created xsi:type="dcterms:W3CDTF">2010-07-02T14:50:19Z</dcterms:created>
  <dcterms:modified xsi:type="dcterms:W3CDTF">2015-11-30T04:50:28Z</dcterms:modified>
</cp:coreProperties>
</file>