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0" r:id="rId10"/>
    <p:sldId id="262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what are some best practices when designing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commcarehq.org/a/obama/apps/view/6d5f9cbbc3110631820840d9699e00be/" TargetMode="External"/><Relationship Id="rId3" Type="http://schemas.openxmlformats.org/officeDocument/2006/relationships/hyperlink" Target="http://bit.ly/1l06IV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lScN6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lScN6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Application Design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Map out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68642"/>
            <a:ext cx="8109284" cy="393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634916"/>
            <a:ext cx="3441032" cy="26349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2632" y="2634916"/>
            <a:ext cx="3368841" cy="26349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997242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smtClean="0"/>
              <a:t>- Gymnastics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2743201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– Register Skill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947" y="2743201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– Training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2842" y="3449417"/>
            <a:ext cx="3043990" cy="61725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63316" y="3561347"/>
            <a:ext cx="2719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 – Register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2947" y="3449416"/>
            <a:ext cx="3043990" cy="617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13421" y="3561347"/>
            <a:ext cx="2719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 – Train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2947" y="4315690"/>
            <a:ext cx="3043990" cy="617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13421" y="4427621"/>
            <a:ext cx="2719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 – Train Routine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https://www.commcarehq.org/a/obama/apps/view/6d5f9cbbc3110631820840d9699e00be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Important ones:</a:t>
            </a:r>
          </a:p>
          <a:p>
            <a:r>
              <a:rPr lang="en-US" dirty="0" smtClean="0"/>
              <a:t>Case sharing</a:t>
            </a:r>
          </a:p>
          <a:p>
            <a:r>
              <a:rPr lang="en-US" dirty="0" err="1" smtClean="0"/>
              <a:t>Cloudcare</a:t>
            </a:r>
            <a:endParaRPr lang="en-US" dirty="0" smtClean="0"/>
          </a:p>
          <a:p>
            <a:r>
              <a:rPr lang="en-US" dirty="0" err="1" smtClean="0"/>
              <a:t>CommCare</a:t>
            </a:r>
            <a:r>
              <a:rPr lang="en-US" dirty="0" smtClean="0"/>
              <a:t> Version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bit.ly/1l06IVR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are good question design practices?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descriptive, consistent </a:t>
            </a:r>
            <a:r>
              <a:rPr lang="en-US" dirty="0"/>
              <a:t>Question IDs</a:t>
            </a:r>
          </a:p>
          <a:p>
            <a:r>
              <a:rPr lang="en-US" dirty="0"/>
              <a:t>Develop question labels that are </a:t>
            </a:r>
            <a:r>
              <a:rPr lang="en-US" dirty="0">
                <a:solidFill>
                  <a:srgbClr val="FF0000"/>
                </a:solidFill>
              </a:rPr>
              <a:t>clear and fit on the screen</a:t>
            </a:r>
          </a:p>
          <a:p>
            <a:r>
              <a:rPr lang="en-US" dirty="0"/>
              <a:t>Use appropriate </a:t>
            </a:r>
            <a:r>
              <a:rPr lang="en-US" dirty="0">
                <a:solidFill>
                  <a:srgbClr val="FF0000"/>
                </a:solidFill>
              </a:rPr>
              <a:t>validation conditions </a:t>
            </a:r>
            <a:r>
              <a:rPr lang="en-US" dirty="0"/>
              <a:t>with helpful, actionable validation messages</a:t>
            </a:r>
          </a:p>
          <a:p>
            <a:r>
              <a:rPr lang="en-US" dirty="0"/>
              <a:t>Determine the </a:t>
            </a:r>
            <a:r>
              <a:rPr lang="en-US" dirty="0">
                <a:solidFill>
                  <a:srgbClr val="FF0000"/>
                </a:solidFill>
              </a:rPr>
              <a:t>best question type </a:t>
            </a:r>
            <a:r>
              <a:rPr lang="en-US" dirty="0"/>
              <a:t>to use for each question (ex. </a:t>
            </a:r>
            <a:r>
              <a:rPr lang="en-US" dirty="0" err="1"/>
              <a:t>interger</a:t>
            </a:r>
            <a:r>
              <a:rPr lang="en-US" dirty="0"/>
              <a:t> vs decimal vs text)</a:t>
            </a:r>
          </a:p>
          <a:p>
            <a:r>
              <a:rPr lang="en-US" dirty="0"/>
              <a:t>Ensure that </a:t>
            </a:r>
            <a:r>
              <a:rPr lang="en-US" dirty="0">
                <a:solidFill>
                  <a:srgbClr val="FF0000"/>
                </a:solidFill>
              </a:rPr>
              <a:t>question types are appropriate </a:t>
            </a:r>
            <a:r>
              <a:rPr lang="en-US" dirty="0"/>
              <a:t>for the selected device (no GPS questions for feature phones)</a:t>
            </a:r>
          </a:p>
          <a:p>
            <a:r>
              <a:rPr lang="en-US" dirty="0"/>
              <a:t>Minimize the use of text input type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Use comments!!!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Docs: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bit.ly/1lScN6Y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are good form design practices?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2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and </a:t>
            </a:r>
            <a:r>
              <a:rPr lang="en-US" dirty="0">
                <a:solidFill>
                  <a:srgbClr val="FF0000"/>
                </a:solidFill>
              </a:rPr>
              <a:t>test Display Conditions</a:t>
            </a:r>
          </a:p>
          <a:p>
            <a:r>
              <a:rPr lang="en-US" dirty="0"/>
              <a:t>Cluster related questions using Question Groups</a:t>
            </a:r>
          </a:p>
          <a:p>
            <a:r>
              <a:rPr lang="en-US" dirty="0"/>
              <a:t>Use hidden values to help users with </a:t>
            </a:r>
            <a:r>
              <a:rPr lang="en-US" dirty="0" smtClean="0"/>
              <a:t>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bit.ly/1lScN6Y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6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462463"/>
          </a:xfrm>
        </p:spPr>
        <p:txBody>
          <a:bodyPr/>
          <a:lstStyle/>
          <a:p>
            <a:r>
              <a:rPr lang="en-US" dirty="0" smtClean="0"/>
              <a:t>Language</a:t>
            </a:r>
          </a:p>
          <a:p>
            <a:r>
              <a:rPr lang="en-US" dirty="0" smtClean="0"/>
              <a:t>Multimedia</a:t>
            </a:r>
          </a:p>
          <a:p>
            <a:r>
              <a:rPr lang="en-US" dirty="0" smtClean="0"/>
              <a:t>Literacy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0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4" y="334477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Brainstorm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26268</TotalTime>
  <Words>191</Words>
  <Application>Microsoft Macintosh PowerPoint</Application>
  <PresentationFormat>On-screen Show (4:3)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Applications</vt:lpstr>
      <vt:lpstr>Application settings</vt:lpstr>
      <vt:lpstr>Question design</vt:lpstr>
      <vt:lpstr>Question design</vt:lpstr>
      <vt:lpstr>Form Design</vt:lpstr>
      <vt:lpstr>Form Design</vt:lpstr>
      <vt:lpstr>Some other things to consider</vt:lpstr>
      <vt:lpstr>Brainstorm application scenarios</vt:lpstr>
      <vt:lpstr>Map out your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1284</cp:revision>
  <cp:lastPrinted>2010-06-09T16:46:37Z</cp:lastPrinted>
  <dcterms:created xsi:type="dcterms:W3CDTF">2010-07-02T14:50:19Z</dcterms:created>
  <dcterms:modified xsi:type="dcterms:W3CDTF">2015-11-29T13:46:05Z</dcterms:modified>
</cp:coreProperties>
</file>