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 autoAdjust="0"/>
    <p:restoredTop sz="92634" autoAdjust="0"/>
  </p:normalViewPr>
  <p:slideViewPr>
    <p:cSldViewPr snapToGrid="0">
      <p:cViewPr varScale="1">
        <p:scale>
          <a:sx n="91" d="100"/>
          <a:sy n="91" d="100"/>
        </p:scale>
        <p:origin x="1824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Exports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6336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So, you </a:t>
            </a:r>
            <a:r>
              <a:rPr lang="en-US" dirty="0" err="1" smtClean="0"/>
              <a:t>wanna</a:t>
            </a:r>
            <a:r>
              <a:rPr lang="en-US" dirty="0" smtClean="0"/>
              <a:t> see your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Forms: Create New Export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5158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29839" y="1559170"/>
            <a:ext cx="958950" cy="944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99028" y="2292741"/>
            <a:ext cx="1153551" cy="405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Forms: Select the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9144000" cy="55158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29838" y="1559169"/>
            <a:ext cx="4138248" cy="1676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Forms: Select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9144000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409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Same process for cases except hit Export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445854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26291</TotalTime>
  <Words>36</Words>
  <Application>Microsoft Macintosh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Times New Roman</vt:lpstr>
      <vt:lpstr>Trebuchet MS</vt:lpstr>
      <vt:lpstr>Wingdings</vt:lpstr>
      <vt:lpstr>Dimagi Presentation Template</vt:lpstr>
      <vt:lpstr>PowerPoint Presentation</vt:lpstr>
      <vt:lpstr>So, you wanna see your data?</vt:lpstr>
      <vt:lpstr>Export Forms: Create New Export</vt:lpstr>
      <vt:lpstr>Export Forms: Select the form</vt:lpstr>
      <vt:lpstr>Export Forms: Select the data</vt:lpstr>
      <vt:lpstr>Same process for cases except hit Export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1288</cp:revision>
  <cp:lastPrinted>2010-06-09T16:46:37Z</cp:lastPrinted>
  <dcterms:created xsi:type="dcterms:W3CDTF">2010-07-02T14:50:19Z</dcterms:created>
  <dcterms:modified xsi:type="dcterms:W3CDTF">2015-12-04T05:16:57Z</dcterms:modified>
</cp:coreProperties>
</file>