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62" r:id="rId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err="1" smtClean="0">
                <a:ea typeface="ＭＳ Ｐゴシック" pitchFamily="34" charset="-128"/>
              </a:rPr>
              <a:t>CommCareHQ</a:t>
            </a:r>
            <a:r>
              <a:rPr lang="en-US" sz="4300" dirty="0" smtClean="0">
                <a:ea typeface="ＭＳ Ｐゴシック" pitchFamily="34" charset="-128"/>
              </a:rPr>
              <a:t> APIs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37" y="2190749"/>
            <a:ext cx="1238251" cy="1238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713873"/>
            <a:ext cx="465222" cy="465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1315453"/>
            <a:ext cx="465222" cy="465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1331495"/>
            <a:ext cx="465222" cy="465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709862"/>
            <a:ext cx="465222" cy="465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709862"/>
            <a:ext cx="465222" cy="465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1315453"/>
            <a:ext cx="465222" cy="4652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3862588"/>
            <a:ext cx="989597" cy="9895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1183" y="1006188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Easy </a:t>
            </a:r>
            <a:r>
              <a:rPr lang="en-US" sz="2000" dirty="0" smtClean="0"/>
              <a:t>to integrate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183" y="2434388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Flexible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183" y="386258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 a question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1183" y="5219166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By app callout</a:t>
            </a:r>
            <a:endParaRPr lang="en-US" sz="2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183" y="2082465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1183" y="3690686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1183" y="5176052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5311262"/>
            <a:ext cx="944480" cy="9444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2045" y="5366492"/>
            <a:ext cx="798094" cy="7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Add two types of GPS collection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26402</TotalTime>
  <Words>28</Words>
  <Application>Microsoft Macintosh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ＭＳ Ｐゴシック</vt:lpstr>
      <vt:lpstr>Times New Roman</vt:lpstr>
      <vt:lpstr>Trebuchet MS</vt:lpstr>
      <vt:lpstr>Wingdings</vt:lpstr>
      <vt:lpstr>Dimagi Presentation Template</vt:lpstr>
      <vt:lpstr>PowerPoint Presentation</vt:lpstr>
      <vt:lpstr>PowerPoint Presentation</vt:lpstr>
      <vt:lpstr>Add two types of GPS collection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1285</cp:revision>
  <cp:lastPrinted>2010-06-09T16:46:37Z</cp:lastPrinted>
  <dcterms:created xsi:type="dcterms:W3CDTF">2010-07-02T14:50:19Z</dcterms:created>
  <dcterms:modified xsi:type="dcterms:W3CDTF">2015-11-27T19:45:57Z</dcterms:modified>
</cp:coreProperties>
</file>