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474" r:id="rId3"/>
    <p:sldId id="491" r:id="rId4"/>
    <p:sldId id="479" r:id="rId5"/>
    <p:sldId id="376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93" r:id="rId15"/>
    <p:sldId id="488" r:id="rId16"/>
    <p:sldId id="489" r:id="rId17"/>
    <p:sldId id="475" r:id="rId18"/>
    <p:sldId id="492" r:id="rId19"/>
    <p:sldId id="472" r:id="rId2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89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2841C-38A5-4129-8C95-E6913E9658F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F53369A9-B405-42B3-B1EB-26FE7CD50522}">
      <dgm:prSet phldrT="[Text]"/>
      <dgm:spPr/>
      <dgm:t>
        <a:bodyPr/>
        <a:lstStyle/>
        <a:p>
          <a:r>
            <a:rPr lang="es-GT" dirty="0" smtClean="0"/>
            <a:t>App name</a:t>
          </a:r>
          <a:endParaRPr lang="es-GT" dirty="0"/>
        </a:p>
      </dgm:t>
    </dgm:pt>
    <dgm:pt modelId="{3A3E67E1-F397-43CF-B029-ED37DB698296}" type="parTrans" cxnId="{40B68829-E838-4BFC-96E8-667D5658F441}">
      <dgm:prSet/>
      <dgm:spPr/>
      <dgm:t>
        <a:bodyPr/>
        <a:lstStyle/>
        <a:p>
          <a:endParaRPr lang="es-GT"/>
        </a:p>
      </dgm:t>
    </dgm:pt>
    <dgm:pt modelId="{7B7BC306-0171-44B1-9BD2-95FA45573F7C}" type="sibTrans" cxnId="{40B68829-E838-4BFC-96E8-667D5658F441}">
      <dgm:prSet/>
      <dgm:spPr/>
      <dgm:t>
        <a:bodyPr/>
        <a:lstStyle/>
        <a:p>
          <a:endParaRPr lang="es-GT"/>
        </a:p>
      </dgm:t>
    </dgm:pt>
    <dgm:pt modelId="{22F086EC-2F35-4983-BC22-8FBFF8913F19}">
      <dgm:prSet phldrT="[Text]"/>
      <dgm:spPr/>
      <dgm:t>
        <a:bodyPr/>
        <a:lstStyle/>
        <a:p>
          <a:r>
            <a:rPr lang="es-GT" dirty="0" smtClean="0"/>
            <a:t>Module 1</a:t>
          </a:r>
          <a:endParaRPr lang="es-GT" dirty="0"/>
        </a:p>
      </dgm:t>
    </dgm:pt>
    <dgm:pt modelId="{A728AF28-94F4-40A6-9652-026669D76180}" type="parTrans" cxnId="{5C2864E1-367A-4835-9ED0-03E5828AD9E6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979D85EE-86C6-4301-9A70-783581747F03}" type="sibTrans" cxnId="{5C2864E1-367A-4835-9ED0-03E5828AD9E6}">
      <dgm:prSet/>
      <dgm:spPr/>
      <dgm:t>
        <a:bodyPr/>
        <a:lstStyle/>
        <a:p>
          <a:endParaRPr lang="es-GT"/>
        </a:p>
      </dgm:t>
    </dgm:pt>
    <dgm:pt modelId="{81019773-8CCD-41AB-9740-DEAF15604A68}">
      <dgm:prSet phldrT="[Text]"/>
      <dgm:spPr/>
      <dgm:t>
        <a:bodyPr/>
        <a:lstStyle/>
        <a:p>
          <a:r>
            <a:rPr lang="es-GT" dirty="0" smtClean="0"/>
            <a:t>Form 1</a:t>
          </a:r>
          <a:endParaRPr lang="es-GT" dirty="0"/>
        </a:p>
      </dgm:t>
    </dgm:pt>
    <dgm:pt modelId="{1737E74E-EF86-473A-86AB-A182871B7081}" type="parTrans" cxnId="{1CDEBBE1-CCB2-464B-9B8D-C950C0CD2FB9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49778793-1DB7-4FD2-A78A-01BF6C27863B}" type="sibTrans" cxnId="{1CDEBBE1-CCB2-464B-9B8D-C950C0CD2FB9}">
      <dgm:prSet/>
      <dgm:spPr/>
      <dgm:t>
        <a:bodyPr/>
        <a:lstStyle/>
        <a:p>
          <a:endParaRPr lang="es-GT"/>
        </a:p>
      </dgm:t>
    </dgm:pt>
    <dgm:pt modelId="{2D6C4C8B-3A01-4412-A25C-AE3B4F4576CC}">
      <dgm:prSet phldrT="[Text]"/>
      <dgm:spPr/>
      <dgm:t>
        <a:bodyPr/>
        <a:lstStyle/>
        <a:p>
          <a:r>
            <a:rPr lang="es-GT" dirty="0" smtClean="0"/>
            <a:t>Form 2</a:t>
          </a:r>
          <a:endParaRPr lang="es-GT" dirty="0"/>
        </a:p>
      </dgm:t>
    </dgm:pt>
    <dgm:pt modelId="{D8C80610-303D-4587-AE29-53638A3AE122}" type="parTrans" cxnId="{8CF3A3F7-09B1-4F84-9617-EEAE7D1F6CC3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5EA7C3A3-9034-4305-9D3E-C8411C179F0B}" type="sibTrans" cxnId="{8CF3A3F7-09B1-4F84-9617-EEAE7D1F6CC3}">
      <dgm:prSet/>
      <dgm:spPr/>
      <dgm:t>
        <a:bodyPr/>
        <a:lstStyle/>
        <a:p>
          <a:endParaRPr lang="es-GT"/>
        </a:p>
      </dgm:t>
    </dgm:pt>
    <dgm:pt modelId="{33174389-4A23-4458-A07D-C900247068D0}">
      <dgm:prSet phldrT="[Text]"/>
      <dgm:spPr/>
      <dgm:t>
        <a:bodyPr/>
        <a:lstStyle/>
        <a:p>
          <a:r>
            <a:rPr lang="es-GT" dirty="0" smtClean="0"/>
            <a:t>Module</a:t>
          </a:r>
        </a:p>
        <a:p>
          <a:r>
            <a:rPr lang="es-GT" dirty="0" smtClean="0"/>
            <a:t>2</a:t>
          </a:r>
          <a:endParaRPr lang="es-GT" dirty="0"/>
        </a:p>
      </dgm:t>
    </dgm:pt>
    <dgm:pt modelId="{D14208AE-FA6B-4A4A-910D-296685DCCAB9}" type="parTrans" cxnId="{C1471D65-E9E1-494D-88B3-B3D209A2259C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FD34C9C9-ADFE-4A5C-B233-0A3E9F35C2E1}" type="sibTrans" cxnId="{C1471D65-E9E1-494D-88B3-B3D209A2259C}">
      <dgm:prSet/>
      <dgm:spPr/>
      <dgm:t>
        <a:bodyPr/>
        <a:lstStyle/>
        <a:p>
          <a:endParaRPr lang="es-GT"/>
        </a:p>
      </dgm:t>
    </dgm:pt>
    <dgm:pt modelId="{E6681E6F-7130-46FA-AB0A-783E69A27083}">
      <dgm:prSet phldrT="[Text]"/>
      <dgm:spPr/>
      <dgm:t>
        <a:bodyPr/>
        <a:lstStyle/>
        <a:p>
          <a:r>
            <a:rPr lang="es-GT" dirty="0" smtClean="0"/>
            <a:t>Form 3</a:t>
          </a:r>
          <a:endParaRPr lang="es-GT" dirty="0"/>
        </a:p>
      </dgm:t>
    </dgm:pt>
    <dgm:pt modelId="{A87B025A-0229-469E-842A-85735AE50863}" type="parTrans" cxnId="{73E1F4E2-FA84-4872-9319-0CE8CC4BC23F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41BF8C4B-6441-4674-A9A4-14B30694797D}" type="sibTrans" cxnId="{73E1F4E2-FA84-4872-9319-0CE8CC4BC23F}">
      <dgm:prSet/>
      <dgm:spPr/>
      <dgm:t>
        <a:bodyPr/>
        <a:lstStyle/>
        <a:p>
          <a:endParaRPr lang="es-GT"/>
        </a:p>
      </dgm:t>
    </dgm:pt>
    <dgm:pt modelId="{C586B9F1-9226-4E05-A551-55C553D0AFC7}">
      <dgm:prSet phldrT="[Text]"/>
      <dgm:spPr/>
      <dgm:t>
        <a:bodyPr/>
        <a:lstStyle/>
        <a:p>
          <a:r>
            <a:rPr lang="es-GT" dirty="0" smtClean="0"/>
            <a:t>Application</a:t>
          </a:r>
          <a:endParaRPr lang="es-GT" dirty="0"/>
        </a:p>
      </dgm:t>
    </dgm:pt>
    <dgm:pt modelId="{950F4AB3-0FFD-4CAA-B278-16EB3A6B197E}" type="parTrans" cxnId="{A8AF2893-CE6D-447B-8BC7-4A6705A707D3}">
      <dgm:prSet/>
      <dgm:spPr/>
      <dgm:t>
        <a:bodyPr/>
        <a:lstStyle/>
        <a:p>
          <a:endParaRPr lang="es-GT"/>
        </a:p>
      </dgm:t>
    </dgm:pt>
    <dgm:pt modelId="{A2319D50-2417-4571-AC64-67B10D6BF743}" type="sibTrans" cxnId="{A8AF2893-CE6D-447B-8BC7-4A6705A707D3}">
      <dgm:prSet/>
      <dgm:spPr/>
      <dgm:t>
        <a:bodyPr/>
        <a:lstStyle/>
        <a:p>
          <a:endParaRPr lang="es-GT"/>
        </a:p>
      </dgm:t>
    </dgm:pt>
    <dgm:pt modelId="{70BC8E71-086D-4E3D-BED5-227200611D57}">
      <dgm:prSet phldrT="[Text]"/>
      <dgm:spPr/>
      <dgm:t>
        <a:bodyPr/>
        <a:lstStyle/>
        <a:p>
          <a:r>
            <a:rPr lang="es-GT" dirty="0" smtClean="0"/>
            <a:t>Module</a:t>
          </a:r>
          <a:endParaRPr lang="es-GT" dirty="0"/>
        </a:p>
      </dgm:t>
    </dgm:pt>
    <dgm:pt modelId="{3DA41E9A-F576-4BA3-BE77-FAC0A73AB4BE}" type="parTrans" cxnId="{31188760-BA56-47BC-972F-1D32CB04EC77}">
      <dgm:prSet/>
      <dgm:spPr/>
      <dgm:t>
        <a:bodyPr/>
        <a:lstStyle/>
        <a:p>
          <a:endParaRPr lang="es-GT"/>
        </a:p>
      </dgm:t>
    </dgm:pt>
    <dgm:pt modelId="{585FEACF-ED07-41A0-B6F7-AFF5F93FBDD9}" type="sibTrans" cxnId="{31188760-BA56-47BC-972F-1D32CB04EC77}">
      <dgm:prSet/>
      <dgm:spPr/>
      <dgm:t>
        <a:bodyPr/>
        <a:lstStyle/>
        <a:p>
          <a:endParaRPr lang="es-GT"/>
        </a:p>
      </dgm:t>
    </dgm:pt>
    <dgm:pt modelId="{C0E90356-D609-42C2-AE40-8634E757FC38}">
      <dgm:prSet phldrT="[Text]"/>
      <dgm:spPr/>
      <dgm:t>
        <a:bodyPr/>
        <a:lstStyle/>
        <a:p>
          <a:r>
            <a:rPr lang="es-GT" dirty="0" smtClean="0"/>
            <a:t>Form</a:t>
          </a:r>
          <a:endParaRPr lang="es-GT" dirty="0"/>
        </a:p>
      </dgm:t>
    </dgm:pt>
    <dgm:pt modelId="{F924E67D-4157-40DC-A687-A88919828BF1}" type="parTrans" cxnId="{C5D202BE-E73B-498D-8011-C6045C0D96C0}">
      <dgm:prSet/>
      <dgm:spPr/>
      <dgm:t>
        <a:bodyPr/>
        <a:lstStyle/>
        <a:p>
          <a:endParaRPr lang="es-GT"/>
        </a:p>
      </dgm:t>
    </dgm:pt>
    <dgm:pt modelId="{2E38CF44-792C-401E-BBE0-942B75D53FD6}" type="sibTrans" cxnId="{C5D202BE-E73B-498D-8011-C6045C0D96C0}">
      <dgm:prSet/>
      <dgm:spPr/>
      <dgm:t>
        <a:bodyPr/>
        <a:lstStyle/>
        <a:p>
          <a:endParaRPr lang="es-GT"/>
        </a:p>
      </dgm:t>
    </dgm:pt>
    <dgm:pt modelId="{D5515224-744F-4D80-A168-A177FACE35BB}" type="pres">
      <dgm:prSet presAssocID="{B8A2841C-38A5-4129-8C95-E6913E9658F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215D5000-FF6D-42A9-9BD6-CB5AD18AC82A}" type="pres">
      <dgm:prSet presAssocID="{B8A2841C-38A5-4129-8C95-E6913E9658FC}" presName="hierFlow" presStyleCnt="0"/>
      <dgm:spPr/>
    </dgm:pt>
    <dgm:pt modelId="{54DDF139-4CC5-40C5-A527-5DCC4A7DE425}" type="pres">
      <dgm:prSet presAssocID="{B8A2841C-38A5-4129-8C95-E6913E9658FC}" presName="firstBuf" presStyleCnt="0"/>
      <dgm:spPr/>
    </dgm:pt>
    <dgm:pt modelId="{B11DDC23-108F-41B0-9623-26A2C1AA79DB}" type="pres">
      <dgm:prSet presAssocID="{B8A2841C-38A5-4129-8C95-E6913E9658F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8D1D3A-C4B7-4992-94E0-ADD2F52B22F5}" type="pres">
      <dgm:prSet presAssocID="{F53369A9-B405-42B3-B1EB-26FE7CD50522}" presName="Name14" presStyleCnt="0"/>
      <dgm:spPr/>
    </dgm:pt>
    <dgm:pt modelId="{5F3651BB-F07E-41D7-A720-6128C332AED5}" type="pres">
      <dgm:prSet presAssocID="{F53369A9-B405-42B3-B1EB-26FE7CD50522}" presName="level1Shape" presStyleLbl="node0" presStyleIdx="0" presStyleCnt="1" custScaleX="152327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07A57710-A2FE-4C20-A4BD-A9A3BB892B5A}" type="pres">
      <dgm:prSet presAssocID="{F53369A9-B405-42B3-B1EB-26FE7CD50522}" presName="hierChild2" presStyleCnt="0"/>
      <dgm:spPr/>
    </dgm:pt>
    <dgm:pt modelId="{42D3E122-94CE-4D0A-AE11-E7795BA22757}" type="pres">
      <dgm:prSet presAssocID="{A728AF28-94F4-40A6-9652-026669D76180}" presName="Name19" presStyleLbl="parChTrans1D2" presStyleIdx="0" presStyleCnt="2"/>
      <dgm:spPr/>
      <dgm:t>
        <a:bodyPr/>
        <a:lstStyle/>
        <a:p>
          <a:endParaRPr lang="es-GT"/>
        </a:p>
      </dgm:t>
    </dgm:pt>
    <dgm:pt modelId="{19D902C9-2611-48A3-9D1B-84B28E05157C}" type="pres">
      <dgm:prSet presAssocID="{22F086EC-2F35-4983-BC22-8FBFF8913F19}" presName="Name21" presStyleCnt="0"/>
      <dgm:spPr/>
    </dgm:pt>
    <dgm:pt modelId="{711E64C2-DA2E-49A6-907B-12A334426BEB}" type="pres">
      <dgm:prSet presAssocID="{22F086EC-2F35-4983-BC22-8FBFF8913F19}" presName="level2Shape" presStyleLbl="node2" presStyleIdx="0" presStyleCnt="2"/>
      <dgm:spPr/>
      <dgm:t>
        <a:bodyPr/>
        <a:lstStyle/>
        <a:p>
          <a:endParaRPr lang="es-GT"/>
        </a:p>
      </dgm:t>
    </dgm:pt>
    <dgm:pt modelId="{BF06A08D-C715-49C4-B8C2-E3B498470274}" type="pres">
      <dgm:prSet presAssocID="{22F086EC-2F35-4983-BC22-8FBFF8913F19}" presName="hierChild3" presStyleCnt="0"/>
      <dgm:spPr/>
    </dgm:pt>
    <dgm:pt modelId="{5C901703-2279-4FB8-B49E-F5418CC95FFB}" type="pres">
      <dgm:prSet presAssocID="{1737E74E-EF86-473A-86AB-A182871B7081}" presName="Name19" presStyleLbl="parChTrans1D3" presStyleIdx="0" presStyleCnt="3"/>
      <dgm:spPr/>
      <dgm:t>
        <a:bodyPr/>
        <a:lstStyle/>
        <a:p>
          <a:endParaRPr lang="es-GT"/>
        </a:p>
      </dgm:t>
    </dgm:pt>
    <dgm:pt modelId="{26ADF003-D99B-47C7-BC68-19F9207848E0}" type="pres">
      <dgm:prSet presAssocID="{81019773-8CCD-41AB-9740-DEAF15604A68}" presName="Name21" presStyleCnt="0"/>
      <dgm:spPr/>
    </dgm:pt>
    <dgm:pt modelId="{636FB4C3-4B4B-4D17-BBA0-EBE3A646DB7C}" type="pres">
      <dgm:prSet presAssocID="{81019773-8CCD-41AB-9740-DEAF15604A68}" presName="level2Shape" presStyleLbl="node3" presStyleIdx="0" presStyleCnt="3" custScaleX="123275"/>
      <dgm:spPr/>
      <dgm:t>
        <a:bodyPr/>
        <a:lstStyle/>
        <a:p>
          <a:endParaRPr lang="es-GT"/>
        </a:p>
      </dgm:t>
    </dgm:pt>
    <dgm:pt modelId="{5A9B88D4-41A5-4631-8406-B7C4AFEE7E75}" type="pres">
      <dgm:prSet presAssocID="{81019773-8CCD-41AB-9740-DEAF15604A68}" presName="hierChild3" presStyleCnt="0"/>
      <dgm:spPr/>
    </dgm:pt>
    <dgm:pt modelId="{28940E0C-7C8C-458E-879B-A31FA3A88428}" type="pres">
      <dgm:prSet presAssocID="{D8C80610-303D-4587-AE29-53638A3AE122}" presName="Name19" presStyleLbl="parChTrans1D3" presStyleIdx="1" presStyleCnt="3"/>
      <dgm:spPr/>
      <dgm:t>
        <a:bodyPr/>
        <a:lstStyle/>
        <a:p>
          <a:endParaRPr lang="es-GT"/>
        </a:p>
      </dgm:t>
    </dgm:pt>
    <dgm:pt modelId="{32D57A6B-9A40-4442-A664-0848BE87EFED}" type="pres">
      <dgm:prSet presAssocID="{2D6C4C8B-3A01-4412-A25C-AE3B4F4576CC}" presName="Name21" presStyleCnt="0"/>
      <dgm:spPr/>
    </dgm:pt>
    <dgm:pt modelId="{F21403B1-6350-42CF-AA8D-58E76E6F9D95}" type="pres">
      <dgm:prSet presAssocID="{2D6C4C8B-3A01-4412-A25C-AE3B4F4576CC}" presName="level2Shape" presStyleLbl="node3" presStyleIdx="1" presStyleCnt="3" custScaleX="123275"/>
      <dgm:spPr/>
      <dgm:t>
        <a:bodyPr/>
        <a:lstStyle/>
        <a:p>
          <a:endParaRPr lang="es-GT"/>
        </a:p>
      </dgm:t>
    </dgm:pt>
    <dgm:pt modelId="{943D8230-1CB4-4990-96A4-AB0ED21B2F03}" type="pres">
      <dgm:prSet presAssocID="{2D6C4C8B-3A01-4412-A25C-AE3B4F4576CC}" presName="hierChild3" presStyleCnt="0"/>
      <dgm:spPr/>
    </dgm:pt>
    <dgm:pt modelId="{FF9B1EFD-0BF7-4D7B-98D1-F08C665C29B4}" type="pres">
      <dgm:prSet presAssocID="{D14208AE-FA6B-4A4A-910D-296685DCCAB9}" presName="Name19" presStyleLbl="parChTrans1D2" presStyleIdx="1" presStyleCnt="2"/>
      <dgm:spPr/>
      <dgm:t>
        <a:bodyPr/>
        <a:lstStyle/>
        <a:p>
          <a:endParaRPr lang="es-GT"/>
        </a:p>
      </dgm:t>
    </dgm:pt>
    <dgm:pt modelId="{D8590D3B-FD01-4EDB-8038-D3E7FB2BB505}" type="pres">
      <dgm:prSet presAssocID="{33174389-4A23-4458-A07D-C900247068D0}" presName="Name21" presStyleCnt="0"/>
      <dgm:spPr/>
    </dgm:pt>
    <dgm:pt modelId="{D303F304-048B-4543-ABF0-3C6E5441C229}" type="pres">
      <dgm:prSet presAssocID="{33174389-4A23-4458-A07D-C900247068D0}" presName="level2Shape" presStyleLbl="node2" presStyleIdx="1" presStyleCnt="2"/>
      <dgm:spPr/>
      <dgm:t>
        <a:bodyPr/>
        <a:lstStyle/>
        <a:p>
          <a:endParaRPr lang="es-GT"/>
        </a:p>
      </dgm:t>
    </dgm:pt>
    <dgm:pt modelId="{77C259E7-5BB7-475D-8C16-BFABE84320B1}" type="pres">
      <dgm:prSet presAssocID="{33174389-4A23-4458-A07D-C900247068D0}" presName="hierChild3" presStyleCnt="0"/>
      <dgm:spPr/>
    </dgm:pt>
    <dgm:pt modelId="{FCD5DD46-633F-478C-BC7F-0E7ECCB89131}" type="pres">
      <dgm:prSet presAssocID="{A87B025A-0229-469E-842A-85735AE50863}" presName="Name19" presStyleLbl="parChTrans1D3" presStyleIdx="2" presStyleCnt="3"/>
      <dgm:spPr/>
      <dgm:t>
        <a:bodyPr/>
        <a:lstStyle/>
        <a:p>
          <a:endParaRPr lang="es-GT"/>
        </a:p>
      </dgm:t>
    </dgm:pt>
    <dgm:pt modelId="{7B9CC06B-815F-46B0-B74C-83B542DB5FE4}" type="pres">
      <dgm:prSet presAssocID="{E6681E6F-7130-46FA-AB0A-783E69A27083}" presName="Name21" presStyleCnt="0"/>
      <dgm:spPr/>
    </dgm:pt>
    <dgm:pt modelId="{A0CA8A9A-5921-44A3-BFF5-7DD34633F2B3}" type="pres">
      <dgm:prSet presAssocID="{E6681E6F-7130-46FA-AB0A-783E69A27083}" presName="level2Shape" presStyleLbl="node3" presStyleIdx="2" presStyleCnt="3" custScaleX="123275"/>
      <dgm:spPr/>
      <dgm:t>
        <a:bodyPr/>
        <a:lstStyle/>
        <a:p>
          <a:endParaRPr lang="es-GT"/>
        </a:p>
      </dgm:t>
    </dgm:pt>
    <dgm:pt modelId="{BE4C5EE0-AC43-4C69-B5FE-CB4B2A9CE0D7}" type="pres">
      <dgm:prSet presAssocID="{E6681E6F-7130-46FA-AB0A-783E69A27083}" presName="hierChild3" presStyleCnt="0"/>
      <dgm:spPr/>
    </dgm:pt>
    <dgm:pt modelId="{8270751D-3723-499A-856B-E6A20EC02892}" type="pres">
      <dgm:prSet presAssocID="{B8A2841C-38A5-4129-8C95-E6913E9658FC}" presName="bgShapesFlow" presStyleCnt="0"/>
      <dgm:spPr/>
    </dgm:pt>
    <dgm:pt modelId="{9D27488D-E4C7-4EB2-94A2-7999EB496847}" type="pres">
      <dgm:prSet presAssocID="{C586B9F1-9226-4E05-A551-55C553D0AFC7}" presName="rectComp" presStyleCnt="0"/>
      <dgm:spPr/>
    </dgm:pt>
    <dgm:pt modelId="{B6178F4A-6948-474A-8927-0590A9A48FAD}" type="pres">
      <dgm:prSet presAssocID="{C586B9F1-9226-4E05-A551-55C553D0AFC7}" presName="bgRect" presStyleLbl="bgShp" presStyleIdx="0" presStyleCnt="3"/>
      <dgm:spPr/>
      <dgm:t>
        <a:bodyPr/>
        <a:lstStyle/>
        <a:p>
          <a:endParaRPr lang="es-GT"/>
        </a:p>
      </dgm:t>
    </dgm:pt>
    <dgm:pt modelId="{E9168D20-3C3C-477E-8167-485179CF4730}" type="pres">
      <dgm:prSet presAssocID="{C586B9F1-9226-4E05-A551-55C553D0AFC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D95C9CB-5E0E-485A-8E57-2B5AB8C050E1}" type="pres">
      <dgm:prSet presAssocID="{C586B9F1-9226-4E05-A551-55C553D0AFC7}" presName="spComp" presStyleCnt="0"/>
      <dgm:spPr/>
    </dgm:pt>
    <dgm:pt modelId="{054CC3D2-832A-46CE-A05C-C51FD729699E}" type="pres">
      <dgm:prSet presAssocID="{C586B9F1-9226-4E05-A551-55C553D0AFC7}" presName="vSp" presStyleCnt="0"/>
      <dgm:spPr/>
    </dgm:pt>
    <dgm:pt modelId="{2143AA7F-451F-4136-A3C2-CF2DAFA17B57}" type="pres">
      <dgm:prSet presAssocID="{70BC8E71-086D-4E3D-BED5-227200611D57}" presName="rectComp" presStyleCnt="0"/>
      <dgm:spPr/>
    </dgm:pt>
    <dgm:pt modelId="{31B347DF-BE32-424C-9C66-7035BC0F308D}" type="pres">
      <dgm:prSet presAssocID="{70BC8E71-086D-4E3D-BED5-227200611D57}" presName="bgRect" presStyleLbl="bgShp" presStyleIdx="1" presStyleCnt="3"/>
      <dgm:spPr/>
      <dgm:t>
        <a:bodyPr/>
        <a:lstStyle/>
        <a:p>
          <a:endParaRPr lang="es-GT"/>
        </a:p>
      </dgm:t>
    </dgm:pt>
    <dgm:pt modelId="{4401A6BE-F420-4112-8C49-F047F58FD80E}" type="pres">
      <dgm:prSet presAssocID="{70BC8E71-086D-4E3D-BED5-227200611D5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B5A9C0E-55D1-4E9A-A76D-8B34316DFE03}" type="pres">
      <dgm:prSet presAssocID="{70BC8E71-086D-4E3D-BED5-227200611D57}" presName="spComp" presStyleCnt="0"/>
      <dgm:spPr/>
    </dgm:pt>
    <dgm:pt modelId="{9F91C800-D21C-4D34-AEF9-BED71023C0C6}" type="pres">
      <dgm:prSet presAssocID="{70BC8E71-086D-4E3D-BED5-227200611D57}" presName="vSp" presStyleCnt="0"/>
      <dgm:spPr/>
    </dgm:pt>
    <dgm:pt modelId="{38A99FE3-005B-4FC9-B6C2-D6106977050E}" type="pres">
      <dgm:prSet presAssocID="{C0E90356-D609-42C2-AE40-8634E757FC38}" presName="rectComp" presStyleCnt="0"/>
      <dgm:spPr/>
    </dgm:pt>
    <dgm:pt modelId="{7AB33B04-6AA0-47D4-B119-ACE58C3E704B}" type="pres">
      <dgm:prSet presAssocID="{C0E90356-D609-42C2-AE40-8634E757FC38}" presName="bgRect" presStyleLbl="bgShp" presStyleIdx="2" presStyleCnt="3"/>
      <dgm:spPr/>
      <dgm:t>
        <a:bodyPr/>
        <a:lstStyle/>
        <a:p>
          <a:endParaRPr lang="es-GT"/>
        </a:p>
      </dgm:t>
    </dgm:pt>
    <dgm:pt modelId="{C4F44D5B-551B-4FF0-B75C-3E2F4DC8E064}" type="pres">
      <dgm:prSet presAssocID="{C0E90356-D609-42C2-AE40-8634E757FC3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4BC5F7C8-DBF8-4B27-A36C-1CA740F64C46}" type="presOf" srcId="{C0E90356-D609-42C2-AE40-8634E757FC38}" destId="{7AB33B04-6AA0-47D4-B119-ACE58C3E704B}" srcOrd="0" destOrd="0" presId="urn:microsoft.com/office/officeart/2005/8/layout/hierarchy6"/>
    <dgm:cxn modelId="{8C6E53C1-5BEC-45DF-9859-176F4E1FBCB8}" type="presOf" srcId="{D8C80610-303D-4587-AE29-53638A3AE122}" destId="{28940E0C-7C8C-458E-879B-A31FA3A88428}" srcOrd="0" destOrd="0" presId="urn:microsoft.com/office/officeart/2005/8/layout/hierarchy6"/>
    <dgm:cxn modelId="{66E7CC1A-9B9A-4D02-BF38-EF857831DF21}" type="presOf" srcId="{C586B9F1-9226-4E05-A551-55C553D0AFC7}" destId="{E9168D20-3C3C-477E-8167-485179CF4730}" srcOrd="1" destOrd="0" presId="urn:microsoft.com/office/officeart/2005/8/layout/hierarchy6"/>
    <dgm:cxn modelId="{997B67B6-1018-4CD7-9763-022D0ED20B49}" type="presOf" srcId="{70BC8E71-086D-4E3D-BED5-227200611D57}" destId="{31B347DF-BE32-424C-9C66-7035BC0F308D}" srcOrd="0" destOrd="0" presId="urn:microsoft.com/office/officeart/2005/8/layout/hierarchy6"/>
    <dgm:cxn modelId="{31188760-BA56-47BC-972F-1D32CB04EC77}" srcId="{B8A2841C-38A5-4129-8C95-E6913E9658FC}" destId="{70BC8E71-086D-4E3D-BED5-227200611D57}" srcOrd="2" destOrd="0" parTransId="{3DA41E9A-F576-4BA3-BE77-FAC0A73AB4BE}" sibTransId="{585FEACF-ED07-41A0-B6F7-AFF5F93FBDD9}"/>
    <dgm:cxn modelId="{9E39C20F-36A9-4E6E-BC9A-88BAD5A6698D}" type="presOf" srcId="{A728AF28-94F4-40A6-9652-026669D76180}" destId="{42D3E122-94CE-4D0A-AE11-E7795BA22757}" srcOrd="0" destOrd="0" presId="urn:microsoft.com/office/officeart/2005/8/layout/hierarchy6"/>
    <dgm:cxn modelId="{F19BB3F1-238A-4C85-8021-1CFEB6777038}" type="presOf" srcId="{1737E74E-EF86-473A-86AB-A182871B7081}" destId="{5C901703-2279-4FB8-B49E-F5418CC95FFB}" srcOrd="0" destOrd="0" presId="urn:microsoft.com/office/officeart/2005/8/layout/hierarchy6"/>
    <dgm:cxn modelId="{13C7AA64-0DFA-47AC-923D-718916796BFF}" type="presOf" srcId="{E6681E6F-7130-46FA-AB0A-783E69A27083}" destId="{A0CA8A9A-5921-44A3-BFF5-7DD34633F2B3}" srcOrd="0" destOrd="0" presId="urn:microsoft.com/office/officeart/2005/8/layout/hierarchy6"/>
    <dgm:cxn modelId="{9EEB8EA6-736C-4529-945F-6DA90E44EC3F}" type="presOf" srcId="{2D6C4C8B-3A01-4412-A25C-AE3B4F4576CC}" destId="{F21403B1-6350-42CF-AA8D-58E76E6F9D95}" srcOrd="0" destOrd="0" presId="urn:microsoft.com/office/officeart/2005/8/layout/hierarchy6"/>
    <dgm:cxn modelId="{73E1F4E2-FA84-4872-9319-0CE8CC4BC23F}" srcId="{33174389-4A23-4458-A07D-C900247068D0}" destId="{E6681E6F-7130-46FA-AB0A-783E69A27083}" srcOrd="0" destOrd="0" parTransId="{A87B025A-0229-469E-842A-85735AE50863}" sibTransId="{41BF8C4B-6441-4674-A9A4-14B30694797D}"/>
    <dgm:cxn modelId="{16E66B41-2D10-401D-950E-33B63ADF4788}" type="presOf" srcId="{33174389-4A23-4458-A07D-C900247068D0}" destId="{D303F304-048B-4543-ABF0-3C6E5441C229}" srcOrd="0" destOrd="0" presId="urn:microsoft.com/office/officeart/2005/8/layout/hierarchy6"/>
    <dgm:cxn modelId="{6245176D-3D9C-459B-90C7-604F4B421EB6}" type="presOf" srcId="{D14208AE-FA6B-4A4A-910D-296685DCCAB9}" destId="{FF9B1EFD-0BF7-4D7B-98D1-F08C665C29B4}" srcOrd="0" destOrd="0" presId="urn:microsoft.com/office/officeart/2005/8/layout/hierarchy6"/>
    <dgm:cxn modelId="{4300248C-BD37-4621-B77D-39982455DB0E}" type="presOf" srcId="{C0E90356-D609-42C2-AE40-8634E757FC38}" destId="{C4F44D5B-551B-4FF0-B75C-3E2F4DC8E064}" srcOrd="1" destOrd="0" presId="urn:microsoft.com/office/officeart/2005/8/layout/hierarchy6"/>
    <dgm:cxn modelId="{5C2864E1-367A-4835-9ED0-03E5828AD9E6}" srcId="{F53369A9-B405-42B3-B1EB-26FE7CD50522}" destId="{22F086EC-2F35-4983-BC22-8FBFF8913F19}" srcOrd="0" destOrd="0" parTransId="{A728AF28-94F4-40A6-9652-026669D76180}" sibTransId="{979D85EE-86C6-4301-9A70-783581747F03}"/>
    <dgm:cxn modelId="{4D695112-FE61-405D-BB25-6C9FF3145133}" type="presOf" srcId="{B8A2841C-38A5-4129-8C95-E6913E9658FC}" destId="{D5515224-744F-4D80-A168-A177FACE35BB}" srcOrd="0" destOrd="0" presId="urn:microsoft.com/office/officeart/2005/8/layout/hierarchy6"/>
    <dgm:cxn modelId="{C1471D65-E9E1-494D-88B3-B3D209A2259C}" srcId="{F53369A9-B405-42B3-B1EB-26FE7CD50522}" destId="{33174389-4A23-4458-A07D-C900247068D0}" srcOrd="1" destOrd="0" parTransId="{D14208AE-FA6B-4A4A-910D-296685DCCAB9}" sibTransId="{FD34C9C9-ADFE-4A5C-B233-0A3E9F35C2E1}"/>
    <dgm:cxn modelId="{4F8BA7DD-2D3A-4B52-AE77-61D94726A424}" type="presOf" srcId="{81019773-8CCD-41AB-9740-DEAF15604A68}" destId="{636FB4C3-4B4B-4D17-BBA0-EBE3A646DB7C}" srcOrd="0" destOrd="0" presId="urn:microsoft.com/office/officeart/2005/8/layout/hierarchy6"/>
    <dgm:cxn modelId="{1CDEBBE1-CCB2-464B-9B8D-C950C0CD2FB9}" srcId="{22F086EC-2F35-4983-BC22-8FBFF8913F19}" destId="{81019773-8CCD-41AB-9740-DEAF15604A68}" srcOrd="0" destOrd="0" parTransId="{1737E74E-EF86-473A-86AB-A182871B7081}" sibTransId="{49778793-1DB7-4FD2-A78A-01BF6C27863B}"/>
    <dgm:cxn modelId="{C5D202BE-E73B-498D-8011-C6045C0D96C0}" srcId="{B8A2841C-38A5-4129-8C95-E6913E9658FC}" destId="{C0E90356-D609-42C2-AE40-8634E757FC38}" srcOrd="3" destOrd="0" parTransId="{F924E67D-4157-40DC-A687-A88919828BF1}" sibTransId="{2E38CF44-792C-401E-BBE0-942B75D53FD6}"/>
    <dgm:cxn modelId="{8CF3A3F7-09B1-4F84-9617-EEAE7D1F6CC3}" srcId="{22F086EC-2F35-4983-BC22-8FBFF8913F19}" destId="{2D6C4C8B-3A01-4412-A25C-AE3B4F4576CC}" srcOrd="1" destOrd="0" parTransId="{D8C80610-303D-4587-AE29-53638A3AE122}" sibTransId="{5EA7C3A3-9034-4305-9D3E-C8411C179F0B}"/>
    <dgm:cxn modelId="{238A57C2-5CA9-450D-9870-8EE9DF2AD8B9}" type="presOf" srcId="{70BC8E71-086D-4E3D-BED5-227200611D57}" destId="{4401A6BE-F420-4112-8C49-F047F58FD80E}" srcOrd="1" destOrd="0" presId="urn:microsoft.com/office/officeart/2005/8/layout/hierarchy6"/>
    <dgm:cxn modelId="{B9E75A6A-0B48-4DEC-8ABB-6660C6DAE77E}" type="presOf" srcId="{F53369A9-B405-42B3-B1EB-26FE7CD50522}" destId="{5F3651BB-F07E-41D7-A720-6128C332AED5}" srcOrd="0" destOrd="0" presId="urn:microsoft.com/office/officeart/2005/8/layout/hierarchy6"/>
    <dgm:cxn modelId="{400FB562-0ABE-4877-84AA-EE3D2AB8E870}" type="presOf" srcId="{A87B025A-0229-469E-842A-85735AE50863}" destId="{FCD5DD46-633F-478C-BC7F-0E7ECCB89131}" srcOrd="0" destOrd="0" presId="urn:microsoft.com/office/officeart/2005/8/layout/hierarchy6"/>
    <dgm:cxn modelId="{40B68829-E838-4BFC-96E8-667D5658F441}" srcId="{B8A2841C-38A5-4129-8C95-E6913E9658FC}" destId="{F53369A9-B405-42B3-B1EB-26FE7CD50522}" srcOrd="0" destOrd="0" parTransId="{3A3E67E1-F397-43CF-B029-ED37DB698296}" sibTransId="{7B7BC306-0171-44B1-9BD2-95FA45573F7C}"/>
    <dgm:cxn modelId="{A8AF2893-CE6D-447B-8BC7-4A6705A707D3}" srcId="{B8A2841C-38A5-4129-8C95-E6913E9658FC}" destId="{C586B9F1-9226-4E05-A551-55C553D0AFC7}" srcOrd="1" destOrd="0" parTransId="{950F4AB3-0FFD-4CAA-B278-16EB3A6B197E}" sibTransId="{A2319D50-2417-4571-AC64-67B10D6BF743}"/>
    <dgm:cxn modelId="{B7464533-03F4-4DEF-BD4A-E239DCABEFCA}" type="presOf" srcId="{22F086EC-2F35-4983-BC22-8FBFF8913F19}" destId="{711E64C2-DA2E-49A6-907B-12A334426BEB}" srcOrd="0" destOrd="0" presId="urn:microsoft.com/office/officeart/2005/8/layout/hierarchy6"/>
    <dgm:cxn modelId="{CD1F0F97-0262-472D-8D4A-5B202E68D31F}" type="presOf" srcId="{C586B9F1-9226-4E05-A551-55C553D0AFC7}" destId="{B6178F4A-6948-474A-8927-0590A9A48FAD}" srcOrd="0" destOrd="0" presId="urn:microsoft.com/office/officeart/2005/8/layout/hierarchy6"/>
    <dgm:cxn modelId="{2650C273-4185-471B-AECA-8CDE5F7D724E}" type="presParOf" srcId="{D5515224-744F-4D80-A168-A177FACE35BB}" destId="{215D5000-FF6D-42A9-9BD6-CB5AD18AC82A}" srcOrd="0" destOrd="0" presId="urn:microsoft.com/office/officeart/2005/8/layout/hierarchy6"/>
    <dgm:cxn modelId="{F5B01379-DA01-47C7-9A08-2F02733C6941}" type="presParOf" srcId="{215D5000-FF6D-42A9-9BD6-CB5AD18AC82A}" destId="{54DDF139-4CC5-40C5-A527-5DCC4A7DE425}" srcOrd="0" destOrd="0" presId="urn:microsoft.com/office/officeart/2005/8/layout/hierarchy6"/>
    <dgm:cxn modelId="{3EE61400-9635-4A95-A2C5-D9525138B091}" type="presParOf" srcId="{215D5000-FF6D-42A9-9BD6-CB5AD18AC82A}" destId="{B11DDC23-108F-41B0-9623-26A2C1AA79DB}" srcOrd="1" destOrd="0" presId="urn:microsoft.com/office/officeart/2005/8/layout/hierarchy6"/>
    <dgm:cxn modelId="{6454CFD2-784D-4A31-8E8E-138FD8B2BBD9}" type="presParOf" srcId="{B11DDC23-108F-41B0-9623-26A2C1AA79DB}" destId="{678D1D3A-C4B7-4992-94E0-ADD2F52B22F5}" srcOrd="0" destOrd="0" presId="urn:microsoft.com/office/officeart/2005/8/layout/hierarchy6"/>
    <dgm:cxn modelId="{E5DE393A-4760-439D-A62E-8CBAC634CBA5}" type="presParOf" srcId="{678D1D3A-C4B7-4992-94E0-ADD2F52B22F5}" destId="{5F3651BB-F07E-41D7-A720-6128C332AED5}" srcOrd="0" destOrd="0" presId="urn:microsoft.com/office/officeart/2005/8/layout/hierarchy6"/>
    <dgm:cxn modelId="{A76DF585-4A94-40AE-892E-09D900BD4513}" type="presParOf" srcId="{678D1D3A-C4B7-4992-94E0-ADD2F52B22F5}" destId="{07A57710-A2FE-4C20-A4BD-A9A3BB892B5A}" srcOrd="1" destOrd="0" presId="urn:microsoft.com/office/officeart/2005/8/layout/hierarchy6"/>
    <dgm:cxn modelId="{BFA42369-9F0D-40A5-B17E-A9B1B07995F5}" type="presParOf" srcId="{07A57710-A2FE-4C20-A4BD-A9A3BB892B5A}" destId="{42D3E122-94CE-4D0A-AE11-E7795BA22757}" srcOrd="0" destOrd="0" presId="urn:microsoft.com/office/officeart/2005/8/layout/hierarchy6"/>
    <dgm:cxn modelId="{AF427DE7-DE15-4831-8BA6-665242B9034F}" type="presParOf" srcId="{07A57710-A2FE-4C20-A4BD-A9A3BB892B5A}" destId="{19D902C9-2611-48A3-9D1B-84B28E05157C}" srcOrd="1" destOrd="0" presId="urn:microsoft.com/office/officeart/2005/8/layout/hierarchy6"/>
    <dgm:cxn modelId="{6230A997-11DB-42BB-9FB6-EA12ED14FB76}" type="presParOf" srcId="{19D902C9-2611-48A3-9D1B-84B28E05157C}" destId="{711E64C2-DA2E-49A6-907B-12A334426BEB}" srcOrd="0" destOrd="0" presId="urn:microsoft.com/office/officeart/2005/8/layout/hierarchy6"/>
    <dgm:cxn modelId="{A590E054-05EB-4DC1-A5CB-524BF1674FBD}" type="presParOf" srcId="{19D902C9-2611-48A3-9D1B-84B28E05157C}" destId="{BF06A08D-C715-49C4-B8C2-E3B498470274}" srcOrd="1" destOrd="0" presId="urn:microsoft.com/office/officeart/2005/8/layout/hierarchy6"/>
    <dgm:cxn modelId="{B3E07161-C2D9-42F9-A704-35A80F2325FA}" type="presParOf" srcId="{BF06A08D-C715-49C4-B8C2-E3B498470274}" destId="{5C901703-2279-4FB8-B49E-F5418CC95FFB}" srcOrd="0" destOrd="0" presId="urn:microsoft.com/office/officeart/2005/8/layout/hierarchy6"/>
    <dgm:cxn modelId="{5F9B7698-3AFE-4A45-BD9D-6E810F338625}" type="presParOf" srcId="{BF06A08D-C715-49C4-B8C2-E3B498470274}" destId="{26ADF003-D99B-47C7-BC68-19F9207848E0}" srcOrd="1" destOrd="0" presId="urn:microsoft.com/office/officeart/2005/8/layout/hierarchy6"/>
    <dgm:cxn modelId="{DA1A4143-5702-4DBF-B6F1-F4941D052D7C}" type="presParOf" srcId="{26ADF003-D99B-47C7-BC68-19F9207848E0}" destId="{636FB4C3-4B4B-4D17-BBA0-EBE3A646DB7C}" srcOrd="0" destOrd="0" presId="urn:microsoft.com/office/officeart/2005/8/layout/hierarchy6"/>
    <dgm:cxn modelId="{8DE455FB-04DD-4F03-8168-8853E4029C68}" type="presParOf" srcId="{26ADF003-D99B-47C7-BC68-19F9207848E0}" destId="{5A9B88D4-41A5-4631-8406-B7C4AFEE7E75}" srcOrd="1" destOrd="0" presId="urn:microsoft.com/office/officeart/2005/8/layout/hierarchy6"/>
    <dgm:cxn modelId="{D57D8C94-1D5A-4242-9E0F-BD7A5C21FB97}" type="presParOf" srcId="{BF06A08D-C715-49C4-B8C2-E3B498470274}" destId="{28940E0C-7C8C-458E-879B-A31FA3A88428}" srcOrd="2" destOrd="0" presId="urn:microsoft.com/office/officeart/2005/8/layout/hierarchy6"/>
    <dgm:cxn modelId="{DC5EA992-3506-485F-B09C-BF1F4F3C5A11}" type="presParOf" srcId="{BF06A08D-C715-49C4-B8C2-E3B498470274}" destId="{32D57A6B-9A40-4442-A664-0848BE87EFED}" srcOrd="3" destOrd="0" presId="urn:microsoft.com/office/officeart/2005/8/layout/hierarchy6"/>
    <dgm:cxn modelId="{AE0F7180-E478-45D3-8953-AA13430B313F}" type="presParOf" srcId="{32D57A6B-9A40-4442-A664-0848BE87EFED}" destId="{F21403B1-6350-42CF-AA8D-58E76E6F9D95}" srcOrd="0" destOrd="0" presId="urn:microsoft.com/office/officeart/2005/8/layout/hierarchy6"/>
    <dgm:cxn modelId="{2DBFF938-FB78-4E33-A460-891A78665322}" type="presParOf" srcId="{32D57A6B-9A40-4442-A664-0848BE87EFED}" destId="{943D8230-1CB4-4990-96A4-AB0ED21B2F03}" srcOrd="1" destOrd="0" presId="urn:microsoft.com/office/officeart/2005/8/layout/hierarchy6"/>
    <dgm:cxn modelId="{F1014BFB-7EDE-4630-AF11-CDD0FE7C778A}" type="presParOf" srcId="{07A57710-A2FE-4C20-A4BD-A9A3BB892B5A}" destId="{FF9B1EFD-0BF7-4D7B-98D1-F08C665C29B4}" srcOrd="2" destOrd="0" presId="urn:microsoft.com/office/officeart/2005/8/layout/hierarchy6"/>
    <dgm:cxn modelId="{78AD0B0D-7C96-4885-A21A-26FD76A6B6E0}" type="presParOf" srcId="{07A57710-A2FE-4C20-A4BD-A9A3BB892B5A}" destId="{D8590D3B-FD01-4EDB-8038-D3E7FB2BB505}" srcOrd="3" destOrd="0" presId="urn:microsoft.com/office/officeart/2005/8/layout/hierarchy6"/>
    <dgm:cxn modelId="{FC7344BA-3E87-401D-A907-CDC6E9B85410}" type="presParOf" srcId="{D8590D3B-FD01-4EDB-8038-D3E7FB2BB505}" destId="{D303F304-048B-4543-ABF0-3C6E5441C229}" srcOrd="0" destOrd="0" presId="urn:microsoft.com/office/officeart/2005/8/layout/hierarchy6"/>
    <dgm:cxn modelId="{D04B1E08-37A1-4DF2-A34C-66E5EE063CE1}" type="presParOf" srcId="{D8590D3B-FD01-4EDB-8038-D3E7FB2BB505}" destId="{77C259E7-5BB7-475D-8C16-BFABE84320B1}" srcOrd="1" destOrd="0" presId="urn:microsoft.com/office/officeart/2005/8/layout/hierarchy6"/>
    <dgm:cxn modelId="{BB4EBA67-1034-4925-9714-B49F69D6D720}" type="presParOf" srcId="{77C259E7-5BB7-475D-8C16-BFABE84320B1}" destId="{FCD5DD46-633F-478C-BC7F-0E7ECCB89131}" srcOrd="0" destOrd="0" presId="urn:microsoft.com/office/officeart/2005/8/layout/hierarchy6"/>
    <dgm:cxn modelId="{21D5670F-6E34-416F-9EF2-AA88C12B8F40}" type="presParOf" srcId="{77C259E7-5BB7-475D-8C16-BFABE84320B1}" destId="{7B9CC06B-815F-46B0-B74C-83B542DB5FE4}" srcOrd="1" destOrd="0" presId="urn:microsoft.com/office/officeart/2005/8/layout/hierarchy6"/>
    <dgm:cxn modelId="{144266D9-B5BD-4CBB-A56F-16275D94E8CC}" type="presParOf" srcId="{7B9CC06B-815F-46B0-B74C-83B542DB5FE4}" destId="{A0CA8A9A-5921-44A3-BFF5-7DD34633F2B3}" srcOrd="0" destOrd="0" presId="urn:microsoft.com/office/officeart/2005/8/layout/hierarchy6"/>
    <dgm:cxn modelId="{010A0D27-A648-458D-A93D-7D085F63B6A9}" type="presParOf" srcId="{7B9CC06B-815F-46B0-B74C-83B542DB5FE4}" destId="{BE4C5EE0-AC43-4C69-B5FE-CB4B2A9CE0D7}" srcOrd="1" destOrd="0" presId="urn:microsoft.com/office/officeart/2005/8/layout/hierarchy6"/>
    <dgm:cxn modelId="{0C451A54-4E5A-4411-BFAC-221B510380E8}" type="presParOf" srcId="{D5515224-744F-4D80-A168-A177FACE35BB}" destId="{8270751D-3723-499A-856B-E6A20EC02892}" srcOrd="1" destOrd="0" presId="urn:microsoft.com/office/officeart/2005/8/layout/hierarchy6"/>
    <dgm:cxn modelId="{884BFD0A-533F-4E1E-BA0D-BB28F27A3A68}" type="presParOf" srcId="{8270751D-3723-499A-856B-E6A20EC02892}" destId="{9D27488D-E4C7-4EB2-94A2-7999EB496847}" srcOrd="0" destOrd="0" presId="urn:microsoft.com/office/officeart/2005/8/layout/hierarchy6"/>
    <dgm:cxn modelId="{CE801FC8-34DC-44B9-9A93-897173F9C384}" type="presParOf" srcId="{9D27488D-E4C7-4EB2-94A2-7999EB496847}" destId="{B6178F4A-6948-474A-8927-0590A9A48FAD}" srcOrd="0" destOrd="0" presId="urn:microsoft.com/office/officeart/2005/8/layout/hierarchy6"/>
    <dgm:cxn modelId="{7FD03378-294E-4C6B-898C-345214B7A14A}" type="presParOf" srcId="{9D27488D-E4C7-4EB2-94A2-7999EB496847}" destId="{E9168D20-3C3C-477E-8167-485179CF4730}" srcOrd="1" destOrd="0" presId="urn:microsoft.com/office/officeart/2005/8/layout/hierarchy6"/>
    <dgm:cxn modelId="{82CA7A00-64CF-4C5D-8258-CAEE682DFB9F}" type="presParOf" srcId="{8270751D-3723-499A-856B-E6A20EC02892}" destId="{3D95C9CB-5E0E-485A-8E57-2B5AB8C050E1}" srcOrd="1" destOrd="0" presId="urn:microsoft.com/office/officeart/2005/8/layout/hierarchy6"/>
    <dgm:cxn modelId="{5F65CBEE-78A2-4186-8564-B2519C0833EB}" type="presParOf" srcId="{3D95C9CB-5E0E-485A-8E57-2B5AB8C050E1}" destId="{054CC3D2-832A-46CE-A05C-C51FD729699E}" srcOrd="0" destOrd="0" presId="urn:microsoft.com/office/officeart/2005/8/layout/hierarchy6"/>
    <dgm:cxn modelId="{2FD40970-AFD0-41F2-982A-E312925343C8}" type="presParOf" srcId="{8270751D-3723-499A-856B-E6A20EC02892}" destId="{2143AA7F-451F-4136-A3C2-CF2DAFA17B57}" srcOrd="2" destOrd="0" presId="urn:microsoft.com/office/officeart/2005/8/layout/hierarchy6"/>
    <dgm:cxn modelId="{838FE001-A2B7-4FEE-882D-945F50D00D24}" type="presParOf" srcId="{2143AA7F-451F-4136-A3C2-CF2DAFA17B57}" destId="{31B347DF-BE32-424C-9C66-7035BC0F308D}" srcOrd="0" destOrd="0" presId="urn:microsoft.com/office/officeart/2005/8/layout/hierarchy6"/>
    <dgm:cxn modelId="{FABD1990-2784-4961-8E9E-157F8F1ED9CB}" type="presParOf" srcId="{2143AA7F-451F-4136-A3C2-CF2DAFA17B57}" destId="{4401A6BE-F420-4112-8C49-F047F58FD80E}" srcOrd="1" destOrd="0" presId="urn:microsoft.com/office/officeart/2005/8/layout/hierarchy6"/>
    <dgm:cxn modelId="{730450D3-3052-440B-8D89-C17EC8698757}" type="presParOf" srcId="{8270751D-3723-499A-856B-E6A20EC02892}" destId="{3B5A9C0E-55D1-4E9A-A76D-8B34316DFE03}" srcOrd="3" destOrd="0" presId="urn:microsoft.com/office/officeart/2005/8/layout/hierarchy6"/>
    <dgm:cxn modelId="{0E19414A-D0F8-4547-B832-4F17E98C2180}" type="presParOf" srcId="{3B5A9C0E-55D1-4E9A-A76D-8B34316DFE03}" destId="{9F91C800-D21C-4D34-AEF9-BED71023C0C6}" srcOrd="0" destOrd="0" presId="urn:microsoft.com/office/officeart/2005/8/layout/hierarchy6"/>
    <dgm:cxn modelId="{5220552F-2DA5-4F91-B866-907FC2B2DD78}" type="presParOf" srcId="{8270751D-3723-499A-856B-E6A20EC02892}" destId="{38A99FE3-005B-4FC9-B6C2-D6106977050E}" srcOrd="4" destOrd="0" presId="urn:microsoft.com/office/officeart/2005/8/layout/hierarchy6"/>
    <dgm:cxn modelId="{7D099F93-F2F5-460B-9A41-30951345820D}" type="presParOf" srcId="{38A99FE3-005B-4FC9-B6C2-D6106977050E}" destId="{7AB33B04-6AA0-47D4-B119-ACE58C3E704B}" srcOrd="0" destOrd="0" presId="urn:microsoft.com/office/officeart/2005/8/layout/hierarchy6"/>
    <dgm:cxn modelId="{DC2CEBD5-180D-4425-B30B-245DA29DAC49}" type="presParOf" srcId="{38A99FE3-005B-4FC9-B6C2-D6106977050E}" destId="{C4F44D5B-551B-4FF0-B75C-3E2F4DC8E0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2841C-38A5-4129-8C95-E6913E9658F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F53369A9-B405-42B3-B1EB-26FE7CD50522}">
      <dgm:prSet phldrT="[Text]"/>
      <dgm:spPr/>
      <dgm:t>
        <a:bodyPr/>
        <a:lstStyle/>
        <a:p>
          <a:r>
            <a:rPr lang="es-GT" dirty="0" smtClean="0"/>
            <a:t>Parcel</a:t>
          </a:r>
          <a:r>
            <a:rPr lang="es-GT" baseline="0" dirty="0" smtClean="0"/>
            <a:t> Pickup</a:t>
          </a:r>
          <a:endParaRPr lang="es-GT" dirty="0"/>
        </a:p>
      </dgm:t>
    </dgm:pt>
    <dgm:pt modelId="{3A3E67E1-F397-43CF-B029-ED37DB698296}" type="parTrans" cxnId="{40B68829-E838-4BFC-96E8-667D5658F441}">
      <dgm:prSet/>
      <dgm:spPr/>
      <dgm:t>
        <a:bodyPr/>
        <a:lstStyle/>
        <a:p>
          <a:endParaRPr lang="es-GT"/>
        </a:p>
      </dgm:t>
    </dgm:pt>
    <dgm:pt modelId="{7B7BC306-0171-44B1-9BD2-95FA45573F7C}" type="sibTrans" cxnId="{40B68829-E838-4BFC-96E8-667D5658F441}">
      <dgm:prSet/>
      <dgm:spPr/>
      <dgm:t>
        <a:bodyPr/>
        <a:lstStyle/>
        <a:p>
          <a:endParaRPr lang="es-GT"/>
        </a:p>
      </dgm:t>
    </dgm:pt>
    <dgm:pt modelId="{22F086EC-2F35-4983-BC22-8FBFF8913F19}">
      <dgm:prSet phldrT="[Text]"/>
      <dgm:spPr/>
      <dgm:t>
        <a:bodyPr/>
        <a:lstStyle/>
        <a:p>
          <a:r>
            <a:rPr lang="es-GT" dirty="0" smtClean="0"/>
            <a:t>Parcel</a:t>
          </a:r>
          <a:r>
            <a:rPr lang="es-GT" baseline="0" dirty="0" smtClean="0"/>
            <a:t> Tracking</a:t>
          </a:r>
          <a:endParaRPr lang="es-GT" dirty="0"/>
        </a:p>
      </dgm:t>
    </dgm:pt>
    <dgm:pt modelId="{A728AF28-94F4-40A6-9652-026669D76180}" type="parTrans" cxnId="{5C2864E1-367A-4835-9ED0-03E5828AD9E6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979D85EE-86C6-4301-9A70-783581747F03}" type="sibTrans" cxnId="{5C2864E1-367A-4835-9ED0-03E5828AD9E6}">
      <dgm:prSet/>
      <dgm:spPr/>
      <dgm:t>
        <a:bodyPr/>
        <a:lstStyle/>
        <a:p>
          <a:endParaRPr lang="es-GT"/>
        </a:p>
      </dgm:t>
    </dgm:pt>
    <dgm:pt modelId="{81019773-8CCD-41AB-9740-DEAF15604A68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smtClean="0"/>
            <a:t>Registration</a:t>
          </a:r>
          <a:endParaRPr lang="es-GT" dirty="0"/>
        </a:p>
      </dgm:t>
    </dgm:pt>
    <dgm:pt modelId="{1737E74E-EF86-473A-86AB-A182871B7081}" type="parTrans" cxnId="{1CDEBBE1-CCB2-464B-9B8D-C950C0CD2FB9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49778793-1DB7-4FD2-A78A-01BF6C27863B}" type="sibTrans" cxnId="{1CDEBBE1-CCB2-464B-9B8D-C950C0CD2FB9}">
      <dgm:prSet/>
      <dgm:spPr/>
      <dgm:t>
        <a:bodyPr/>
        <a:lstStyle/>
        <a:p>
          <a:endParaRPr lang="es-GT"/>
        </a:p>
      </dgm:t>
    </dgm:pt>
    <dgm:pt modelId="{2D6C4C8B-3A01-4412-A25C-AE3B4F4576CC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smtClean="0"/>
            <a:t>Delivery</a:t>
          </a:r>
          <a:endParaRPr lang="es-GT" dirty="0"/>
        </a:p>
      </dgm:t>
    </dgm:pt>
    <dgm:pt modelId="{D8C80610-303D-4587-AE29-53638A3AE122}" type="parTrans" cxnId="{8CF3A3F7-09B1-4F84-9617-EEAE7D1F6CC3}">
      <dgm:prSet/>
      <dgm:spPr>
        <a:ln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s-GT"/>
        </a:p>
      </dgm:t>
    </dgm:pt>
    <dgm:pt modelId="{5EA7C3A3-9034-4305-9D3E-C8411C179F0B}" type="sibTrans" cxnId="{8CF3A3F7-09B1-4F84-9617-EEAE7D1F6CC3}">
      <dgm:prSet/>
      <dgm:spPr/>
      <dgm:t>
        <a:bodyPr/>
        <a:lstStyle/>
        <a:p>
          <a:endParaRPr lang="es-GT"/>
        </a:p>
      </dgm:t>
    </dgm:pt>
    <dgm:pt modelId="{C586B9F1-9226-4E05-A551-55C553D0AFC7}">
      <dgm:prSet phldrT="[Text]"/>
      <dgm:spPr/>
      <dgm:t>
        <a:bodyPr/>
        <a:lstStyle/>
        <a:p>
          <a:r>
            <a:rPr lang="es-GT" dirty="0" smtClean="0"/>
            <a:t>Application</a:t>
          </a:r>
          <a:endParaRPr lang="es-GT" dirty="0"/>
        </a:p>
      </dgm:t>
    </dgm:pt>
    <dgm:pt modelId="{950F4AB3-0FFD-4CAA-B278-16EB3A6B197E}" type="parTrans" cxnId="{A8AF2893-CE6D-447B-8BC7-4A6705A707D3}">
      <dgm:prSet/>
      <dgm:spPr/>
      <dgm:t>
        <a:bodyPr/>
        <a:lstStyle/>
        <a:p>
          <a:endParaRPr lang="es-GT"/>
        </a:p>
      </dgm:t>
    </dgm:pt>
    <dgm:pt modelId="{A2319D50-2417-4571-AC64-67B10D6BF743}" type="sibTrans" cxnId="{A8AF2893-CE6D-447B-8BC7-4A6705A707D3}">
      <dgm:prSet/>
      <dgm:spPr/>
      <dgm:t>
        <a:bodyPr/>
        <a:lstStyle/>
        <a:p>
          <a:endParaRPr lang="es-GT"/>
        </a:p>
      </dgm:t>
    </dgm:pt>
    <dgm:pt modelId="{70BC8E71-086D-4E3D-BED5-227200611D57}">
      <dgm:prSet phldrT="[Text]"/>
      <dgm:spPr/>
      <dgm:t>
        <a:bodyPr/>
        <a:lstStyle/>
        <a:p>
          <a:r>
            <a:rPr lang="en-US" dirty="0" smtClean="0"/>
            <a:t>Module</a:t>
          </a:r>
          <a:endParaRPr lang="es-GT" dirty="0"/>
        </a:p>
      </dgm:t>
    </dgm:pt>
    <dgm:pt modelId="{3DA41E9A-F576-4BA3-BE77-FAC0A73AB4BE}" type="parTrans" cxnId="{31188760-BA56-47BC-972F-1D32CB04EC77}">
      <dgm:prSet/>
      <dgm:spPr/>
      <dgm:t>
        <a:bodyPr/>
        <a:lstStyle/>
        <a:p>
          <a:endParaRPr lang="es-GT"/>
        </a:p>
      </dgm:t>
    </dgm:pt>
    <dgm:pt modelId="{585FEACF-ED07-41A0-B6F7-AFF5F93FBDD9}" type="sibTrans" cxnId="{31188760-BA56-47BC-972F-1D32CB04EC77}">
      <dgm:prSet/>
      <dgm:spPr/>
      <dgm:t>
        <a:bodyPr/>
        <a:lstStyle/>
        <a:p>
          <a:endParaRPr lang="es-GT"/>
        </a:p>
      </dgm:t>
    </dgm:pt>
    <dgm:pt modelId="{C0E90356-D609-42C2-AE40-8634E757FC38}">
      <dgm:prSet phldrT="[Text]"/>
      <dgm:spPr/>
      <dgm:t>
        <a:bodyPr/>
        <a:lstStyle/>
        <a:p>
          <a:r>
            <a:rPr lang="es-GT" dirty="0" smtClean="0"/>
            <a:t>Form</a:t>
          </a:r>
          <a:endParaRPr lang="es-GT" dirty="0"/>
        </a:p>
      </dgm:t>
    </dgm:pt>
    <dgm:pt modelId="{F924E67D-4157-40DC-A687-A88919828BF1}" type="parTrans" cxnId="{C5D202BE-E73B-498D-8011-C6045C0D96C0}">
      <dgm:prSet/>
      <dgm:spPr/>
      <dgm:t>
        <a:bodyPr/>
        <a:lstStyle/>
        <a:p>
          <a:endParaRPr lang="es-GT"/>
        </a:p>
      </dgm:t>
    </dgm:pt>
    <dgm:pt modelId="{2E38CF44-792C-401E-BBE0-942B75D53FD6}" type="sibTrans" cxnId="{C5D202BE-E73B-498D-8011-C6045C0D96C0}">
      <dgm:prSet/>
      <dgm:spPr/>
      <dgm:t>
        <a:bodyPr/>
        <a:lstStyle/>
        <a:p>
          <a:endParaRPr lang="es-GT"/>
        </a:p>
      </dgm:t>
    </dgm:pt>
    <dgm:pt modelId="{D5515224-744F-4D80-A168-A177FACE35BB}" type="pres">
      <dgm:prSet presAssocID="{B8A2841C-38A5-4129-8C95-E6913E9658F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215D5000-FF6D-42A9-9BD6-CB5AD18AC82A}" type="pres">
      <dgm:prSet presAssocID="{B8A2841C-38A5-4129-8C95-E6913E9658FC}" presName="hierFlow" presStyleCnt="0"/>
      <dgm:spPr/>
    </dgm:pt>
    <dgm:pt modelId="{54DDF139-4CC5-40C5-A527-5DCC4A7DE425}" type="pres">
      <dgm:prSet presAssocID="{B8A2841C-38A5-4129-8C95-E6913E9658FC}" presName="firstBuf" presStyleCnt="0"/>
      <dgm:spPr/>
    </dgm:pt>
    <dgm:pt modelId="{B11DDC23-108F-41B0-9623-26A2C1AA79DB}" type="pres">
      <dgm:prSet presAssocID="{B8A2841C-38A5-4129-8C95-E6913E9658F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8D1D3A-C4B7-4992-94E0-ADD2F52B22F5}" type="pres">
      <dgm:prSet presAssocID="{F53369A9-B405-42B3-B1EB-26FE7CD50522}" presName="Name14" presStyleCnt="0"/>
      <dgm:spPr/>
    </dgm:pt>
    <dgm:pt modelId="{5F3651BB-F07E-41D7-A720-6128C332AED5}" type="pres">
      <dgm:prSet presAssocID="{F53369A9-B405-42B3-B1EB-26FE7CD50522}" presName="level1Shape" presStyleLbl="node0" presStyleIdx="0" presStyleCnt="1" custScaleX="152327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07A57710-A2FE-4C20-A4BD-A9A3BB892B5A}" type="pres">
      <dgm:prSet presAssocID="{F53369A9-B405-42B3-B1EB-26FE7CD50522}" presName="hierChild2" presStyleCnt="0"/>
      <dgm:spPr/>
    </dgm:pt>
    <dgm:pt modelId="{42D3E122-94CE-4D0A-AE11-E7795BA22757}" type="pres">
      <dgm:prSet presAssocID="{A728AF28-94F4-40A6-9652-026669D76180}" presName="Name19" presStyleLbl="parChTrans1D2" presStyleIdx="0" presStyleCnt="1"/>
      <dgm:spPr/>
      <dgm:t>
        <a:bodyPr/>
        <a:lstStyle/>
        <a:p>
          <a:endParaRPr lang="es-GT"/>
        </a:p>
      </dgm:t>
    </dgm:pt>
    <dgm:pt modelId="{19D902C9-2611-48A3-9D1B-84B28E05157C}" type="pres">
      <dgm:prSet presAssocID="{22F086EC-2F35-4983-BC22-8FBFF8913F19}" presName="Name21" presStyleCnt="0"/>
      <dgm:spPr/>
    </dgm:pt>
    <dgm:pt modelId="{711E64C2-DA2E-49A6-907B-12A334426BEB}" type="pres">
      <dgm:prSet presAssocID="{22F086EC-2F35-4983-BC22-8FBFF8913F19}" presName="level2Shape" presStyleLbl="node2" presStyleIdx="0" presStyleCnt="1"/>
      <dgm:spPr/>
      <dgm:t>
        <a:bodyPr/>
        <a:lstStyle/>
        <a:p>
          <a:endParaRPr lang="es-GT"/>
        </a:p>
      </dgm:t>
    </dgm:pt>
    <dgm:pt modelId="{BF06A08D-C715-49C4-B8C2-E3B498470274}" type="pres">
      <dgm:prSet presAssocID="{22F086EC-2F35-4983-BC22-8FBFF8913F19}" presName="hierChild3" presStyleCnt="0"/>
      <dgm:spPr/>
    </dgm:pt>
    <dgm:pt modelId="{5C901703-2279-4FB8-B49E-F5418CC95FFB}" type="pres">
      <dgm:prSet presAssocID="{1737E74E-EF86-473A-86AB-A182871B7081}" presName="Name19" presStyleLbl="parChTrans1D3" presStyleIdx="0" presStyleCnt="2"/>
      <dgm:spPr/>
      <dgm:t>
        <a:bodyPr/>
        <a:lstStyle/>
        <a:p>
          <a:endParaRPr lang="es-GT"/>
        </a:p>
      </dgm:t>
    </dgm:pt>
    <dgm:pt modelId="{26ADF003-D99B-47C7-BC68-19F9207848E0}" type="pres">
      <dgm:prSet presAssocID="{81019773-8CCD-41AB-9740-DEAF15604A68}" presName="Name21" presStyleCnt="0"/>
      <dgm:spPr/>
    </dgm:pt>
    <dgm:pt modelId="{636FB4C3-4B4B-4D17-BBA0-EBE3A646DB7C}" type="pres">
      <dgm:prSet presAssocID="{81019773-8CCD-41AB-9740-DEAF15604A68}" presName="level2Shape" presStyleLbl="node3" presStyleIdx="0" presStyleCnt="2" custScaleX="123275"/>
      <dgm:spPr/>
      <dgm:t>
        <a:bodyPr/>
        <a:lstStyle/>
        <a:p>
          <a:endParaRPr lang="es-GT"/>
        </a:p>
      </dgm:t>
    </dgm:pt>
    <dgm:pt modelId="{5A9B88D4-41A5-4631-8406-B7C4AFEE7E75}" type="pres">
      <dgm:prSet presAssocID="{81019773-8CCD-41AB-9740-DEAF15604A68}" presName="hierChild3" presStyleCnt="0"/>
      <dgm:spPr/>
    </dgm:pt>
    <dgm:pt modelId="{28940E0C-7C8C-458E-879B-A31FA3A88428}" type="pres">
      <dgm:prSet presAssocID="{D8C80610-303D-4587-AE29-53638A3AE122}" presName="Name19" presStyleLbl="parChTrans1D3" presStyleIdx="1" presStyleCnt="2"/>
      <dgm:spPr/>
      <dgm:t>
        <a:bodyPr/>
        <a:lstStyle/>
        <a:p>
          <a:endParaRPr lang="es-GT"/>
        </a:p>
      </dgm:t>
    </dgm:pt>
    <dgm:pt modelId="{32D57A6B-9A40-4442-A664-0848BE87EFED}" type="pres">
      <dgm:prSet presAssocID="{2D6C4C8B-3A01-4412-A25C-AE3B4F4576CC}" presName="Name21" presStyleCnt="0"/>
      <dgm:spPr/>
    </dgm:pt>
    <dgm:pt modelId="{F21403B1-6350-42CF-AA8D-58E76E6F9D95}" type="pres">
      <dgm:prSet presAssocID="{2D6C4C8B-3A01-4412-A25C-AE3B4F4576CC}" presName="level2Shape" presStyleLbl="node3" presStyleIdx="1" presStyleCnt="2" custScaleX="123275"/>
      <dgm:spPr/>
      <dgm:t>
        <a:bodyPr/>
        <a:lstStyle/>
        <a:p>
          <a:endParaRPr lang="es-GT"/>
        </a:p>
      </dgm:t>
    </dgm:pt>
    <dgm:pt modelId="{943D8230-1CB4-4990-96A4-AB0ED21B2F03}" type="pres">
      <dgm:prSet presAssocID="{2D6C4C8B-3A01-4412-A25C-AE3B4F4576CC}" presName="hierChild3" presStyleCnt="0"/>
      <dgm:spPr/>
    </dgm:pt>
    <dgm:pt modelId="{8270751D-3723-499A-856B-E6A20EC02892}" type="pres">
      <dgm:prSet presAssocID="{B8A2841C-38A5-4129-8C95-E6913E9658FC}" presName="bgShapesFlow" presStyleCnt="0"/>
      <dgm:spPr/>
    </dgm:pt>
    <dgm:pt modelId="{9D27488D-E4C7-4EB2-94A2-7999EB496847}" type="pres">
      <dgm:prSet presAssocID="{C586B9F1-9226-4E05-A551-55C553D0AFC7}" presName="rectComp" presStyleCnt="0"/>
      <dgm:spPr/>
    </dgm:pt>
    <dgm:pt modelId="{B6178F4A-6948-474A-8927-0590A9A48FAD}" type="pres">
      <dgm:prSet presAssocID="{C586B9F1-9226-4E05-A551-55C553D0AFC7}" presName="bgRect" presStyleLbl="bgShp" presStyleIdx="0" presStyleCnt="3"/>
      <dgm:spPr/>
      <dgm:t>
        <a:bodyPr/>
        <a:lstStyle/>
        <a:p>
          <a:endParaRPr lang="es-GT"/>
        </a:p>
      </dgm:t>
    </dgm:pt>
    <dgm:pt modelId="{E9168D20-3C3C-477E-8167-485179CF4730}" type="pres">
      <dgm:prSet presAssocID="{C586B9F1-9226-4E05-A551-55C553D0AFC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D95C9CB-5E0E-485A-8E57-2B5AB8C050E1}" type="pres">
      <dgm:prSet presAssocID="{C586B9F1-9226-4E05-A551-55C553D0AFC7}" presName="spComp" presStyleCnt="0"/>
      <dgm:spPr/>
    </dgm:pt>
    <dgm:pt modelId="{054CC3D2-832A-46CE-A05C-C51FD729699E}" type="pres">
      <dgm:prSet presAssocID="{C586B9F1-9226-4E05-A551-55C553D0AFC7}" presName="vSp" presStyleCnt="0"/>
      <dgm:spPr/>
    </dgm:pt>
    <dgm:pt modelId="{2143AA7F-451F-4136-A3C2-CF2DAFA17B57}" type="pres">
      <dgm:prSet presAssocID="{70BC8E71-086D-4E3D-BED5-227200611D57}" presName="rectComp" presStyleCnt="0"/>
      <dgm:spPr/>
    </dgm:pt>
    <dgm:pt modelId="{31B347DF-BE32-424C-9C66-7035BC0F308D}" type="pres">
      <dgm:prSet presAssocID="{70BC8E71-086D-4E3D-BED5-227200611D57}" presName="bgRect" presStyleLbl="bgShp" presStyleIdx="1" presStyleCnt="3"/>
      <dgm:spPr/>
      <dgm:t>
        <a:bodyPr/>
        <a:lstStyle/>
        <a:p>
          <a:endParaRPr lang="es-GT"/>
        </a:p>
      </dgm:t>
    </dgm:pt>
    <dgm:pt modelId="{4401A6BE-F420-4112-8C49-F047F58FD80E}" type="pres">
      <dgm:prSet presAssocID="{70BC8E71-086D-4E3D-BED5-227200611D5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B5A9C0E-55D1-4E9A-A76D-8B34316DFE03}" type="pres">
      <dgm:prSet presAssocID="{70BC8E71-086D-4E3D-BED5-227200611D57}" presName="spComp" presStyleCnt="0"/>
      <dgm:spPr/>
    </dgm:pt>
    <dgm:pt modelId="{9F91C800-D21C-4D34-AEF9-BED71023C0C6}" type="pres">
      <dgm:prSet presAssocID="{70BC8E71-086D-4E3D-BED5-227200611D57}" presName="vSp" presStyleCnt="0"/>
      <dgm:spPr/>
    </dgm:pt>
    <dgm:pt modelId="{38A99FE3-005B-4FC9-B6C2-D6106977050E}" type="pres">
      <dgm:prSet presAssocID="{C0E90356-D609-42C2-AE40-8634E757FC38}" presName="rectComp" presStyleCnt="0"/>
      <dgm:spPr/>
    </dgm:pt>
    <dgm:pt modelId="{7AB33B04-6AA0-47D4-B119-ACE58C3E704B}" type="pres">
      <dgm:prSet presAssocID="{C0E90356-D609-42C2-AE40-8634E757FC38}" presName="bgRect" presStyleLbl="bgShp" presStyleIdx="2" presStyleCnt="3"/>
      <dgm:spPr/>
      <dgm:t>
        <a:bodyPr/>
        <a:lstStyle/>
        <a:p>
          <a:endParaRPr lang="es-GT"/>
        </a:p>
      </dgm:t>
    </dgm:pt>
    <dgm:pt modelId="{C4F44D5B-551B-4FF0-B75C-3E2F4DC8E064}" type="pres">
      <dgm:prSet presAssocID="{C0E90356-D609-42C2-AE40-8634E757FC3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A62371B8-6844-404B-AC2F-BC0C5BA5412F}" type="presOf" srcId="{C0E90356-D609-42C2-AE40-8634E757FC38}" destId="{7AB33B04-6AA0-47D4-B119-ACE58C3E704B}" srcOrd="0" destOrd="0" presId="urn:microsoft.com/office/officeart/2005/8/layout/hierarchy6"/>
    <dgm:cxn modelId="{77ED4754-52B5-47ED-9316-F7268398BB04}" type="presOf" srcId="{C586B9F1-9226-4E05-A551-55C553D0AFC7}" destId="{B6178F4A-6948-474A-8927-0590A9A48FAD}" srcOrd="0" destOrd="0" presId="urn:microsoft.com/office/officeart/2005/8/layout/hierarchy6"/>
    <dgm:cxn modelId="{DAE9F4B7-501D-4A32-A483-7C4A7DF8306B}" type="presOf" srcId="{D8C80610-303D-4587-AE29-53638A3AE122}" destId="{28940E0C-7C8C-458E-879B-A31FA3A88428}" srcOrd="0" destOrd="0" presId="urn:microsoft.com/office/officeart/2005/8/layout/hierarchy6"/>
    <dgm:cxn modelId="{DEAB8692-453F-4B5C-B194-B5D91CCF617D}" type="presOf" srcId="{81019773-8CCD-41AB-9740-DEAF15604A68}" destId="{636FB4C3-4B4B-4D17-BBA0-EBE3A646DB7C}" srcOrd="0" destOrd="0" presId="urn:microsoft.com/office/officeart/2005/8/layout/hierarchy6"/>
    <dgm:cxn modelId="{F30E7B34-CBD9-4258-8B87-67D13F64DBC5}" type="presOf" srcId="{C586B9F1-9226-4E05-A551-55C553D0AFC7}" destId="{E9168D20-3C3C-477E-8167-485179CF4730}" srcOrd="1" destOrd="0" presId="urn:microsoft.com/office/officeart/2005/8/layout/hierarchy6"/>
    <dgm:cxn modelId="{52E6BCC3-9C4F-4268-BD70-4A5EFD4900FD}" type="presOf" srcId="{F53369A9-B405-42B3-B1EB-26FE7CD50522}" destId="{5F3651BB-F07E-41D7-A720-6128C332AED5}" srcOrd="0" destOrd="0" presId="urn:microsoft.com/office/officeart/2005/8/layout/hierarchy6"/>
    <dgm:cxn modelId="{4BE2CB98-55C6-43C8-9551-BC1273DF47DE}" type="presOf" srcId="{C0E90356-D609-42C2-AE40-8634E757FC38}" destId="{C4F44D5B-551B-4FF0-B75C-3E2F4DC8E064}" srcOrd="1" destOrd="0" presId="urn:microsoft.com/office/officeart/2005/8/layout/hierarchy6"/>
    <dgm:cxn modelId="{4D390C7B-3B73-4EEE-9B39-B2054F5665DA}" type="presOf" srcId="{70BC8E71-086D-4E3D-BED5-227200611D57}" destId="{31B347DF-BE32-424C-9C66-7035BC0F308D}" srcOrd="0" destOrd="0" presId="urn:microsoft.com/office/officeart/2005/8/layout/hierarchy6"/>
    <dgm:cxn modelId="{1CDEBBE1-CCB2-464B-9B8D-C950C0CD2FB9}" srcId="{22F086EC-2F35-4983-BC22-8FBFF8913F19}" destId="{81019773-8CCD-41AB-9740-DEAF15604A68}" srcOrd="0" destOrd="0" parTransId="{1737E74E-EF86-473A-86AB-A182871B7081}" sibTransId="{49778793-1DB7-4FD2-A78A-01BF6C27863B}"/>
    <dgm:cxn modelId="{5C2864E1-367A-4835-9ED0-03E5828AD9E6}" srcId="{F53369A9-B405-42B3-B1EB-26FE7CD50522}" destId="{22F086EC-2F35-4983-BC22-8FBFF8913F19}" srcOrd="0" destOrd="0" parTransId="{A728AF28-94F4-40A6-9652-026669D76180}" sibTransId="{979D85EE-86C6-4301-9A70-783581747F03}"/>
    <dgm:cxn modelId="{A8AF2893-CE6D-447B-8BC7-4A6705A707D3}" srcId="{B8A2841C-38A5-4129-8C95-E6913E9658FC}" destId="{C586B9F1-9226-4E05-A551-55C553D0AFC7}" srcOrd="1" destOrd="0" parTransId="{950F4AB3-0FFD-4CAA-B278-16EB3A6B197E}" sibTransId="{A2319D50-2417-4571-AC64-67B10D6BF743}"/>
    <dgm:cxn modelId="{110643EC-9B9B-4AEA-BB73-27773C8D67E4}" type="presOf" srcId="{1737E74E-EF86-473A-86AB-A182871B7081}" destId="{5C901703-2279-4FB8-B49E-F5418CC95FFB}" srcOrd="0" destOrd="0" presId="urn:microsoft.com/office/officeart/2005/8/layout/hierarchy6"/>
    <dgm:cxn modelId="{40B68829-E838-4BFC-96E8-667D5658F441}" srcId="{B8A2841C-38A5-4129-8C95-E6913E9658FC}" destId="{F53369A9-B405-42B3-B1EB-26FE7CD50522}" srcOrd="0" destOrd="0" parTransId="{3A3E67E1-F397-43CF-B029-ED37DB698296}" sibTransId="{7B7BC306-0171-44B1-9BD2-95FA45573F7C}"/>
    <dgm:cxn modelId="{F7FBF487-73E0-40B3-A714-342A8156A09E}" type="presOf" srcId="{22F086EC-2F35-4983-BC22-8FBFF8913F19}" destId="{711E64C2-DA2E-49A6-907B-12A334426BEB}" srcOrd="0" destOrd="0" presId="urn:microsoft.com/office/officeart/2005/8/layout/hierarchy6"/>
    <dgm:cxn modelId="{C5D202BE-E73B-498D-8011-C6045C0D96C0}" srcId="{B8A2841C-38A5-4129-8C95-E6913E9658FC}" destId="{C0E90356-D609-42C2-AE40-8634E757FC38}" srcOrd="3" destOrd="0" parTransId="{F924E67D-4157-40DC-A687-A88919828BF1}" sibTransId="{2E38CF44-792C-401E-BBE0-942B75D53FD6}"/>
    <dgm:cxn modelId="{1E12D74F-2ACC-4F94-8748-2E737E0AEAC2}" type="presOf" srcId="{2D6C4C8B-3A01-4412-A25C-AE3B4F4576CC}" destId="{F21403B1-6350-42CF-AA8D-58E76E6F9D95}" srcOrd="0" destOrd="0" presId="urn:microsoft.com/office/officeart/2005/8/layout/hierarchy6"/>
    <dgm:cxn modelId="{31188760-BA56-47BC-972F-1D32CB04EC77}" srcId="{B8A2841C-38A5-4129-8C95-E6913E9658FC}" destId="{70BC8E71-086D-4E3D-BED5-227200611D57}" srcOrd="2" destOrd="0" parTransId="{3DA41E9A-F576-4BA3-BE77-FAC0A73AB4BE}" sibTransId="{585FEACF-ED07-41A0-B6F7-AFF5F93FBDD9}"/>
    <dgm:cxn modelId="{BE6AAEFC-AE74-4053-8332-B51393048586}" type="presOf" srcId="{A728AF28-94F4-40A6-9652-026669D76180}" destId="{42D3E122-94CE-4D0A-AE11-E7795BA22757}" srcOrd="0" destOrd="0" presId="urn:microsoft.com/office/officeart/2005/8/layout/hierarchy6"/>
    <dgm:cxn modelId="{40FFD3FD-A7F4-47F7-9B72-24E55EA9116C}" type="presOf" srcId="{B8A2841C-38A5-4129-8C95-E6913E9658FC}" destId="{D5515224-744F-4D80-A168-A177FACE35BB}" srcOrd="0" destOrd="0" presId="urn:microsoft.com/office/officeart/2005/8/layout/hierarchy6"/>
    <dgm:cxn modelId="{8CF3A3F7-09B1-4F84-9617-EEAE7D1F6CC3}" srcId="{22F086EC-2F35-4983-BC22-8FBFF8913F19}" destId="{2D6C4C8B-3A01-4412-A25C-AE3B4F4576CC}" srcOrd="1" destOrd="0" parTransId="{D8C80610-303D-4587-AE29-53638A3AE122}" sibTransId="{5EA7C3A3-9034-4305-9D3E-C8411C179F0B}"/>
    <dgm:cxn modelId="{1BF51381-01CA-400F-8044-994189CE6A97}" type="presOf" srcId="{70BC8E71-086D-4E3D-BED5-227200611D57}" destId="{4401A6BE-F420-4112-8C49-F047F58FD80E}" srcOrd="1" destOrd="0" presId="urn:microsoft.com/office/officeart/2005/8/layout/hierarchy6"/>
    <dgm:cxn modelId="{9F37F214-356F-4FF6-A3FC-FC0E092E45AE}" type="presParOf" srcId="{D5515224-744F-4D80-A168-A177FACE35BB}" destId="{215D5000-FF6D-42A9-9BD6-CB5AD18AC82A}" srcOrd="0" destOrd="0" presId="urn:microsoft.com/office/officeart/2005/8/layout/hierarchy6"/>
    <dgm:cxn modelId="{E9DB490A-9241-47B8-8789-48E435462C71}" type="presParOf" srcId="{215D5000-FF6D-42A9-9BD6-CB5AD18AC82A}" destId="{54DDF139-4CC5-40C5-A527-5DCC4A7DE425}" srcOrd="0" destOrd="0" presId="urn:microsoft.com/office/officeart/2005/8/layout/hierarchy6"/>
    <dgm:cxn modelId="{602B13CE-FE90-42F4-8674-9C508093CEB3}" type="presParOf" srcId="{215D5000-FF6D-42A9-9BD6-CB5AD18AC82A}" destId="{B11DDC23-108F-41B0-9623-26A2C1AA79DB}" srcOrd="1" destOrd="0" presId="urn:microsoft.com/office/officeart/2005/8/layout/hierarchy6"/>
    <dgm:cxn modelId="{52A2F23A-A722-4FE0-B4FA-546779C8B38E}" type="presParOf" srcId="{B11DDC23-108F-41B0-9623-26A2C1AA79DB}" destId="{678D1D3A-C4B7-4992-94E0-ADD2F52B22F5}" srcOrd="0" destOrd="0" presId="urn:microsoft.com/office/officeart/2005/8/layout/hierarchy6"/>
    <dgm:cxn modelId="{34F9C7F9-EC28-4EAB-887B-B2040DEDBDDE}" type="presParOf" srcId="{678D1D3A-C4B7-4992-94E0-ADD2F52B22F5}" destId="{5F3651BB-F07E-41D7-A720-6128C332AED5}" srcOrd="0" destOrd="0" presId="urn:microsoft.com/office/officeart/2005/8/layout/hierarchy6"/>
    <dgm:cxn modelId="{A6D2FE00-6534-4620-81E8-E92AEC147983}" type="presParOf" srcId="{678D1D3A-C4B7-4992-94E0-ADD2F52B22F5}" destId="{07A57710-A2FE-4C20-A4BD-A9A3BB892B5A}" srcOrd="1" destOrd="0" presId="urn:microsoft.com/office/officeart/2005/8/layout/hierarchy6"/>
    <dgm:cxn modelId="{9E3E35B9-0D25-4929-85E5-E99BA87949BA}" type="presParOf" srcId="{07A57710-A2FE-4C20-A4BD-A9A3BB892B5A}" destId="{42D3E122-94CE-4D0A-AE11-E7795BA22757}" srcOrd="0" destOrd="0" presId="urn:microsoft.com/office/officeart/2005/8/layout/hierarchy6"/>
    <dgm:cxn modelId="{F5891571-B366-4DE2-9D66-A6638A7DEACC}" type="presParOf" srcId="{07A57710-A2FE-4C20-A4BD-A9A3BB892B5A}" destId="{19D902C9-2611-48A3-9D1B-84B28E05157C}" srcOrd="1" destOrd="0" presId="urn:microsoft.com/office/officeart/2005/8/layout/hierarchy6"/>
    <dgm:cxn modelId="{A9AEB380-6BD0-486D-81A2-C5F7D963626F}" type="presParOf" srcId="{19D902C9-2611-48A3-9D1B-84B28E05157C}" destId="{711E64C2-DA2E-49A6-907B-12A334426BEB}" srcOrd="0" destOrd="0" presId="urn:microsoft.com/office/officeart/2005/8/layout/hierarchy6"/>
    <dgm:cxn modelId="{D000339D-A826-4248-B814-24578CBA5E1F}" type="presParOf" srcId="{19D902C9-2611-48A3-9D1B-84B28E05157C}" destId="{BF06A08D-C715-49C4-B8C2-E3B498470274}" srcOrd="1" destOrd="0" presId="urn:microsoft.com/office/officeart/2005/8/layout/hierarchy6"/>
    <dgm:cxn modelId="{56F60D48-904C-418D-848C-DA1A909612F8}" type="presParOf" srcId="{BF06A08D-C715-49C4-B8C2-E3B498470274}" destId="{5C901703-2279-4FB8-B49E-F5418CC95FFB}" srcOrd="0" destOrd="0" presId="urn:microsoft.com/office/officeart/2005/8/layout/hierarchy6"/>
    <dgm:cxn modelId="{0653201C-D656-422B-9DCC-E4D3C6789043}" type="presParOf" srcId="{BF06A08D-C715-49C4-B8C2-E3B498470274}" destId="{26ADF003-D99B-47C7-BC68-19F9207848E0}" srcOrd="1" destOrd="0" presId="urn:microsoft.com/office/officeart/2005/8/layout/hierarchy6"/>
    <dgm:cxn modelId="{B8054E34-6E00-467D-B2AF-542A55C1B673}" type="presParOf" srcId="{26ADF003-D99B-47C7-BC68-19F9207848E0}" destId="{636FB4C3-4B4B-4D17-BBA0-EBE3A646DB7C}" srcOrd="0" destOrd="0" presId="urn:microsoft.com/office/officeart/2005/8/layout/hierarchy6"/>
    <dgm:cxn modelId="{7948FCD4-F8C2-4311-A41E-69809CA8EF51}" type="presParOf" srcId="{26ADF003-D99B-47C7-BC68-19F9207848E0}" destId="{5A9B88D4-41A5-4631-8406-B7C4AFEE7E75}" srcOrd="1" destOrd="0" presId="urn:microsoft.com/office/officeart/2005/8/layout/hierarchy6"/>
    <dgm:cxn modelId="{3D243E2C-F292-4823-AB7A-67EBA7924EC1}" type="presParOf" srcId="{BF06A08D-C715-49C4-B8C2-E3B498470274}" destId="{28940E0C-7C8C-458E-879B-A31FA3A88428}" srcOrd="2" destOrd="0" presId="urn:microsoft.com/office/officeart/2005/8/layout/hierarchy6"/>
    <dgm:cxn modelId="{52A8F07D-C719-4FC2-9DBC-893C914448F4}" type="presParOf" srcId="{BF06A08D-C715-49C4-B8C2-E3B498470274}" destId="{32D57A6B-9A40-4442-A664-0848BE87EFED}" srcOrd="3" destOrd="0" presId="urn:microsoft.com/office/officeart/2005/8/layout/hierarchy6"/>
    <dgm:cxn modelId="{6576EA10-2CAE-451F-9E5D-C862E1FDC213}" type="presParOf" srcId="{32D57A6B-9A40-4442-A664-0848BE87EFED}" destId="{F21403B1-6350-42CF-AA8D-58E76E6F9D95}" srcOrd="0" destOrd="0" presId="urn:microsoft.com/office/officeart/2005/8/layout/hierarchy6"/>
    <dgm:cxn modelId="{7AD653AF-59C8-4D18-A139-ED241B1F1160}" type="presParOf" srcId="{32D57A6B-9A40-4442-A664-0848BE87EFED}" destId="{943D8230-1CB4-4990-96A4-AB0ED21B2F03}" srcOrd="1" destOrd="0" presId="urn:microsoft.com/office/officeart/2005/8/layout/hierarchy6"/>
    <dgm:cxn modelId="{D7A5F235-5756-429D-A2A0-D5651CF41457}" type="presParOf" srcId="{D5515224-744F-4D80-A168-A177FACE35BB}" destId="{8270751D-3723-499A-856B-E6A20EC02892}" srcOrd="1" destOrd="0" presId="urn:microsoft.com/office/officeart/2005/8/layout/hierarchy6"/>
    <dgm:cxn modelId="{492D7808-B52C-4DBC-8D86-6963CE5CEFE4}" type="presParOf" srcId="{8270751D-3723-499A-856B-E6A20EC02892}" destId="{9D27488D-E4C7-4EB2-94A2-7999EB496847}" srcOrd="0" destOrd="0" presId="urn:microsoft.com/office/officeart/2005/8/layout/hierarchy6"/>
    <dgm:cxn modelId="{C8B7B0ED-9C79-4323-8087-344198767BCC}" type="presParOf" srcId="{9D27488D-E4C7-4EB2-94A2-7999EB496847}" destId="{B6178F4A-6948-474A-8927-0590A9A48FAD}" srcOrd="0" destOrd="0" presId="urn:microsoft.com/office/officeart/2005/8/layout/hierarchy6"/>
    <dgm:cxn modelId="{6B16D0F8-1889-417A-906A-68DBF1BAE9D5}" type="presParOf" srcId="{9D27488D-E4C7-4EB2-94A2-7999EB496847}" destId="{E9168D20-3C3C-477E-8167-485179CF4730}" srcOrd="1" destOrd="0" presId="urn:microsoft.com/office/officeart/2005/8/layout/hierarchy6"/>
    <dgm:cxn modelId="{F2131ABD-659F-481B-ACDD-A036240AE155}" type="presParOf" srcId="{8270751D-3723-499A-856B-E6A20EC02892}" destId="{3D95C9CB-5E0E-485A-8E57-2B5AB8C050E1}" srcOrd="1" destOrd="0" presId="urn:microsoft.com/office/officeart/2005/8/layout/hierarchy6"/>
    <dgm:cxn modelId="{7302507B-3420-4222-92E6-B8551DCB7AB8}" type="presParOf" srcId="{3D95C9CB-5E0E-485A-8E57-2B5AB8C050E1}" destId="{054CC3D2-832A-46CE-A05C-C51FD729699E}" srcOrd="0" destOrd="0" presId="urn:microsoft.com/office/officeart/2005/8/layout/hierarchy6"/>
    <dgm:cxn modelId="{A66538BC-BEF8-4FB2-B45A-75F895EB9B63}" type="presParOf" srcId="{8270751D-3723-499A-856B-E6A20EC02892}" destId="{2143AA7F-451F-4136-A3C2-CF2DAFA17B57}" srcOrd="2" destOrd="0" presId="urn:microsoft.com/office/officeart/2005/8/layout/hierarchy6"/>
    <dgm:cxn modelId="{648FD4D2-C1A5-4E7D-949E-3FE8786972B6}" type="presParOf" srcId="{2143AA7F-451F-4136-A3C2-CF2DAFA17B57}" destId="{31B347DF-BE32-424C-9C66-7035BC0F308D}" srcOrd="0" destOrd="0" presId="urn:microsoft.com/office/officeart/2005/8/layout/hierarchy6"/>
    <dgm:cxn modelId="{4FA10A8C-8176-4A40-A25A-94EB89216EFD}" type="presParOf" srcId="{2143AA7F-451F-4136-A3C2-CF2DAFA17B57}" destId="{4401A6BE-F420-4112-8C49-F047F58FD80E}" srcOrd="1" destOrd="0" presId="urn:microsoft.com/office/officeart/2005/8/layout/hierarchy6"/>
    <dgm:cxn modelId="{3A1880F8-9915-4E3A-AE49-4D95C6FAAFAE}" type="presParOf" srcId="{8270751D-3723-499A-856B-E6A20EC02892}" destId="{3B5A9C0E-55D1-4E9A-A76D-8B34316DFE03}" srcOrd="3" destOrd="0" presId="urn:microsoft.com/office/officeart/2005/8/layout/hierarchy6"/>
    <dgm:cxn modelId="{3596BF93-977B-425B-AF31-A28515509973}" type="presParOf" srcId="{3B5A9C0E-55D1-4E9A-A76D-8B34316DFE03}" destId="{9F91C800-D21C-4D34-AEF9-BED71023C0C6}" srcOrd="0" destOrd="0" presId="urn:microsoft.com/office/officeart/2005/8/layout/hierarchy6"/>
    <dgm:cxn modelId="{3849AB4E-365E-4449-B8B5-BCE2F01E0971}" type="presParOf" srcId="{8270751D-3723-499A-856B-E6A20EC02892}" destId="{38A99FE3-005B-4FC9-B6C2-D6106977050E}" srcOrd="4" destOrd="0" presId="urn:microsoft.com/office/officeart/2005/8/layout/hierarchy6"/>
    <dgm:cxn modelId="{56C2D8A5-5B05-4BAF-9AEF-1C485F952D95}" type="presParOf" srcId="{38A99FE3-005B-4FC9-B6C2-D6106977050E}" destId="{7AB33B04-6AA0-47D4-B119-ACE58C3E704B}" srcOrd="0" destOrd="0" presId="urn:microsoft.com/office/officeart/2005/8/layout/hierarchy6"/>
    <dgm:cxn modelId="{97F3C6D3-4971-4C0B-8481-CCFDAFF5DE2F}" type="presParOf" srcId="{38A99FE3-005B-4FC9-B6C2-D6106977050E}" destId="{C4F44D5B-551B-4FF0-B75C-3E2F4DC8E0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33B04-6AA0-47D4-B119-ACE58C3E704B}">
      <dsp:nvSpPr>
        <dsp:cNvPr id="0" name=""/>
        <dsp:cNvSpPr/>
      </dsp:nvSpPr>
      <dsp:spPr>
        <a:xfrm>
          <a:off x="0" y="2749761"/>
          <a:ext cx="8105422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300" kern="1200" dirty="0" smtClean="0"/>
            <a:t>Form</a:t>
          </a:r>
          <a:endParaRPr lang="es-GT" sz="3300" kern="1200" dirty="0"/>
        </a:p>
      </dsp:txBody>
      <dsp:txXfrm>
        <a:off x="0" y="2749761"/>
        <a:ext cx="2431626" cy="1025842"/>
      </dsp:txXfrm>
    </dsp:sp>
    <dsp:sp modelId="{31B347DF-BE32-424C-9C66-7035BC0F308D}">
      <dsp:nvSpPr>
        <dsp:cNvPr id="0" name=""/>
        <dsp:cNvSpPr/>
      </dsp:nvSpPr>
      <dsp:spPr>
        <a:xfrm>
          <a:off x="0" y="1552945"/>
          <a:ext cx="8105422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300" kern="1200" dirty="0" smtClean="0"/>
            <a:t>Module</a:t>
          </a:r>
          <a:endParaRPr lang="es-GT" sz="3300" kern="1200" dirty="0"/>
        </a:p>
      </dsp:txBody>
      <dsp:txXfrm>
        <a:off x="0" y="1552945"/>
        <a:ext cx="2431626" cy="1025842"/>
      </dsp:txXfrm>
    </dsp:sp>
    <dsp:sp modelId="{B6178F4A-6948-474A-8927-0590A9A48FAD}">
      <dsp:nvSpPr>
        <dsp:cNvPr id="0" name=""/>
        <dsp:cNvSpPr/>
      </dsp:nvSpPr>
      <dsp:spPr>
        <a:xfrm>
          <a:off x="0" y="356129"/>
          <a:ext cx="8105422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300" kern="1200" dirty="0" smtClean="0"/>
            <a:t>Application</a:t>
          </a:r>
          <a:endParaRPr lang="es-GT" sz="3300" kern="1200" dirty="0"/>
        </a:p>
      </dsp:txBody>
      <dsp:txXfrm>
        <a:off x="0" y="356129"/>
        <a:ext cx="2431626" cy="1025842"/>
      </dsp:txXfrm>
    </dsp:sp>
    <dsp:sp modelId="{5F3651BB-F07E-41D7-A720-6128C332AED5}">
      <dsp:nvSpPr>
        <dsp:cNvPr id="0" name=""/>
        <dsp:cNvSpPr/>
      </dsp:nvSpPr>
      <dsp:spPr>
        <a:xfrm>
          <a:off x="4702185" y="441615"/>
          <a:ext cx="1953293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/>
            <a:t>App name</a:t>
          </a:r>
          <a:endParaRPr lang="es-GT" sz="1900" kern="1200" dirty="0"/>
        </a:p>
      </dsp:txBody>
      <dsp:txXfrm>
        <a:off x="4727223" y="466653"/>
        <a:ext cx="1903217" cy="804792"/>
      </dsp:txXfrm>
    </dsp:sp>
    <dsp:sp modelId="{42D3E122-94CE-4D0A-AE11-E7795BA22757}">
      <dsp:nvSpPr>
        <dsp:cNvPr id="0" name=""/>
        <dsp:cNvSpPr/>
      </dsp:nvSpPr>
      <dsp:spPr>
        <a:xfrm>
          <a:off x="4204745" y="1296484"/>
          <a:ext cx="1474087" cy="341947"/>
        </a:xfrm>
        <a:custGeom>
          <a:avLst/>
          <a:gdLst/>
          <a:ahLst/>
          <a:cxnLst/>
          <a:rect l="0" t="0" r="0" b="0"/>
          <a:pathLst>
            <a:path>
              <a:moveTo>
                <a:pt x="1474087" y="0"/>
              </a:moveTo>
              <a:lnTo>
                <a:pt x="1474087" y="170973"/>
              </a:lnTo>
              <a:lnTo>
                <a:pt x="0" y="170973"/>
              </a:lnTo>
              <a:lnTo>
                <a:pt x="0" y="34194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E64C2-DA2E-49A6-907B-12A334426BEB}">
      <dsp:nvSpPr>
        <dsp:cNvPr id="0" name=""/>
        <dsp:cNvSpPr/>
      </dsp:nvSpPr>
      <dsp:spPr>
        <a:xfrm>
          <a:off x="3563593" y="1638432"/>
          <a:ext cx="1282303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/>
            <a:t>Module 1</a:t>
          </a:r>
          <a:endParaRPr lang="es-GT" sz="1900" kern="1200" dirty="0"/>
        </a:p>
      </dsp:txBody>
      <dsp:txXfrm>
        <a:off x="3588631" y="1663470"/>
        <a:ext cx="1232227" cy="804792"/>
      </dsp:txXfrm>
    </dsp:sp>
    <dsp:sp modelId="{5C901703-2279-4FB8-B49E-F5418CC95FFB}">
      <dsp:nvSpPr>
        <dsp:cNvPr id="0" name=""/>
        <dsp:cNvSpPr/>
      </dsp:nvSpPr>
      <dsp:spPr>
        <a:xfrm>
          <a:off x="3222020" y="2493300"/>
          <a:ext cx="982725" cy="341947"/>
        </a:xfrm>
        <a:custGeom>
          <a:avLst/>
          <a:gdLst/>
          <a:ahLst/>
          <a:cxnLst/>
          <a:rect l="0" t="0" r="0" b="0"/>
          <a:pathLst>
            <a:path>
              <a:moveTo>
                <a:pt x="982725" y="0"/>
              </a:moveTo>
              <a:lnTo>
                <a:pt x="982725" y="170973"/>
              </a:lnTo>
              <a:lnTo>
                <a:pt x="0" y="170973"/>
              </a:lnTo>
              <a:lnTo>
                <a:pt x="0" y="34194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FB4C3-4B4B-4D17-BBA0-EBE3A646DB7C}">
      <dsp:nvSpPr>
        <dsp:cNvPr id="0" name=""/>
        <dsp:cNvSpPr/>
      </dsp:nvSpPr>
      <dsp:spPr>
        <a:xfrm>
          <a:off x="2431640" y="2835248"/>
          <a:ext cx="1580759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/>
            <a:t>Form 1</a:t>
          </a:r>
          <a:endParaRPr lang="es-GT" sz="1900" kern="1200" dirty="0"/>
        </a:p>
      </dsp:txBody>
      <dsp:txXfrm>
        <a:off x="2456678" y="2860286"/>
        <a:ext cx="1530683" cy="804792"/>
      </dsp:txXfrm>
    </dsp:sp>
    <dsp:sp modelId="{28940E0C-7C8C-458E-879B-A31FA3A88428}">
      <dsp:nvSpPr>
        <dsp:cNvPr id="0" name=""/>
        <dsp:cNvSpPr/>
      </dsp:nvSpPr>
      <dsp:spPr>
        <a:xfrm>
          <a:off x="4204745" y="2493300"/>
          <a:ext cx="982725" cy="341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73"/>
              </a:lnTo>
              <a:lnTo>
                <a:pt x="982725" y="170973"/>
              </a:lnTo>
              <a:lnTo>
                <a:pt x="982725" y="34194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403B1-6350-42CF-AA8D-58E76E6F9D95}">
      <dsp:nvSpPr>
        <dsp:cNvPr id="0" name=""/>
        <dsp:cNvSpPr/>
      </dsp:nvSpPr>
      <dsp:spPr>
        <a:xfrm>
          <a:off x="4397090" y="2835248"/>
          <a:ext cx="1580759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/>
            <a:t>Form 2</a:t>
          </a:r>
          <a:endParaRPr lang="es-GT" sz="1900" kern="1200" dirty="0"/>
        </a:p>
      </dsp:txBody>
      <dsp:txXfrm>
        <a:off x="4422128" y="2860286"/>
        <a:ext cx="1530683" cy="804792"/>
      </dsp:txXfrm>
    </dsp:sp>
    <dsp:sp modelId="{FF9B1EFD-0BF7-4D7B-98D1-F08C665C29B4}">
      <dsp:nvSpPr>
        <dsp:cNvPr id="0" name=""/>
        <dsp:cNvSpPr/>
      </dsp:nvSpPr>
      <dsp:spPr>
        <a:xfrm>
          <a:off x="5678832" y="1296484"/>
          <a:ext cx="1474087" cy="341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73"/>
              </a:lnTo>
              <a:lnTo>
                <a:pt x="1474087" y="170973"/>
              </a:lnTo>
              <a:lnTo>
                <a:pt x="1474087" y="34194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3F304-048B-4543-ABF0-3C6E5441C229}">
      <dsp:nvSpPr>
        <dsp:cNvPr id="0" name=""/>
        <dsp:cNvSpPr/>
      </dsp:nvSpPr>
      <dsp:spPr>
        <a:xfrm>
          <a:off x="6511768" y="1638432"/>
          <a:ext cx="1282303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/>
            <a:t>Module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/>
            <a:t>2</a:t>
          </a:r>
          <a:endParaRPr lang="es-GT" sz="1900" kern="1200" dirty="0"/>
        </a:p>
      </dsp:txBody>
      <dsp:txXfrm>
        <a:off x="6536806" y="1663470"/>
        <a:ext cx="1232227" cy="804792"/>
      </dsp:txXfrm>
    </dsp:sp>
    <dsp:sp modelId="{FCD5DD46-633F-478C-BC7F-0E7ECCB89131}">
      <dsp:nvSpPr>
        <dsp:cNvPr id="0" name=""/>
        <dsp:cNvSpPr/>
      </dsp:nvSpPr>
      <dsp:spPr>
        <a:xfrm>
          <a:off x="7107200" y="2493300"/>
          <a:ext cx="91440" cy="341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94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A8A9A-5921-44A3-BFF5-7DD34633F2B3}">
      <dsp:nvSpPr>
        <dsp:cNvPr id="0" name=""/>
        <dsp:cNvSpPr/>
      </dsp:nvSpPr>
      <dsp:spPr>
        <a:xfrm>
          <a:off x="6362540" y="2835248"/>
          <a:ext cx="1580759" cy="85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/>
            <a:t>Form 3</a:t>
          </a:r>
          <a:endParaRPr lang="es-GT" sz="1900" kern="1200" dirty="0"/>
        </a:p>
      </dsp:txBody>
      <dsp:txXfrm>
        <a:off x="6387578" y="2860286"/>
        <a:ext cx="1530683" cy="804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33B04-6AA0-47D4-B119-ACE58C3E704B}">
      <dsp:nvSpPr>
        <dsp:cNvPr id="0" name=""/>
        <dsp:cNvSpPr/>
      </dsp:nvSpPr>
      <dsp:spPr>
        <a:xfrm>
          <a:off x="674774" y="2892367"/>
          <a:ext cx="6755873" cy="1238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Form</a:t>
          </a:r>
          <a:endParaRPr lang="es-GT" sz="2700" kern="1200" dirty="0"/>
        </a:p>
      </dsp:txBody>
      <dsp:txXfrm>
        <a:off x="674774" y="2892367"/>
        <a:ext cx="2026762" cy="1238233"/>
      </dsp:txXfrm>
    </dsp:sp>
    <dsp:sp modelId="{31B347DF-BE32-424C-9C66-7035BC0F308D}">
      <dsp:nvSpPr>
        <dsp:cNvPr id="0" name=""/>
        <dsp:cNvSpPr/>
      </dsp:nvSpPr>
      <dsp:spPr>
        <a:xfrm>
          <a:off x="674774" y="1446749"/>
          <a:ext cx="6755873" cy="1238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Module</a:t>
          </a:r>
          <a:endParaRPr lang="es-GT" sz="2700" kern="1200" dirty="0"/>
        </a:p>
      </dsp:txBody>
      <dsp:txXfrm>
        <a:off x="674774" y="1446749"/>
        <a:ext cx="2026762" cy="1238233"/>
      </dsp:txXfrm>
    </dsp:sp>
    <dsp:sp modelId="{B6178F4A-6948-474A-8927-0590A9A48FAD}">
      <dsp:nvSpPr>
        <dsp:cNvPr id="0" name=""/>
        <dsp:cNvSpPr/>
      </dsp:nvSpPr>
      <dsp:spPr>
        <a:xfrm>
          <a:off x="674774" y="1131"/>
          <a:ext cx="6755873" cy="12382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Application</a:t>
          </a:r>
          <a:endParaRPr lang="es-GT" sz="2700" kern="1200" dirty="0"/>
        </a:p>
      </dsp:txBody>
      <dsp:txXfrm>
        <a:off x="674774" y="1131"/>
        <a:ext cx="2026762" cy="1238233"/>
      </dsp:txXfrm>
    </dsp:sp>
    <dsp:sp modelId="{5F3651BB-F07E-41D7-A720-6128C332AED5}">
      <dsp:nvSpPr>
        <dsp:cNvPr id="0" name=""/>
        <dsp:cNvSpPr/>
      </dsp:nvSpPr>
      <dsp:spPr>
        <a:xfrm>
          <a:off x="3813896" y="104824"/>
          <a:ext cx="2369273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600" kern="1200" dirty="0" smtClean="0"/>
            <a:t>Parcel</a:t>
          </a:r>
          <a:r>
            <a:rPr lang="es-GT" sz="2600" kern="1200" baseline="0" dirty="0" smtClean="0"/>
            <a:t> Pickup</a:t>
          </a:r>
          <a:endParaRPr lang="es-GT" sz="2600" kern="1200" dirty="0"/>
        </a:p>
      </dsp:txBody>
      <dsp:txXfrm>
        <a:off x="3844266" y="135194"/>
        <a:ext cx="2308533" cy="976184"/>
      </dsp:txXfrm>
    </dsp:sp>
    <dsp:sp modelId="{42D3E122-94CE-4D0A-AE11-E7795BA22757}">
      <dsp:nvSpPr>
        <dsp:cNvPr id="0" name=""/>
        <dsp:cNvSpPr/>
      </dsp:nvSpPr>
      <dsp:spPr>
        <a:xfrm>
          <a:off x="4952813" y="1141748"/>
          <a:ext cx="91440" cy="4147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4769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E64C2-DA2E-49A6-907B-12A334426BEB}">
      <dsp:nvSpPr>
        <dsp:cNvPr id="0" name=""/>
        <dsp:cNvSpPr/>
      </dsp:nvSpPr>
      <dsp:spPr>
        <a:xfrm>
          <a:off x="4220840" y="1556518"/>
          <a:ext cx="1555386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600" kern="1200" dirty="0" smtClean="0"/>
            <a:t>Parcel</a:t>
          </a:r>
          <a:r>
            <a:rPr lang="es-GT" sz="2600" kern="1200" baseline="0" dirty="0" smtClean="0"/>
            <a:t> Tracking</a:t>
          </a:r>
          <a:endParaRPr lang="es-GT" sz="2600" kern="1200" dirty="0"/>
        </a:p>
      </dsp:txBody>
      <dsp:txXfrm>
        <a:off x="4251210" y="1586888"/>
        <a:ext cx="1494646" cy="976184"/>
      </dsp:txXfrm>
    </dsp:sp>
    <dsp:sp modelId="{5C901703-2279-4FB8-B49E-F5418CC95FFB}">
      <dsp:nvSpPr>
        <dsp:cNvPr id="0" name=""/>
        <dsp:cNvSpPr/>
      </dsp:nvSpPr>
      <dsp:spPr>
        <a:xfrm>
          <a:off x="3806524" y="2593442"/>
          <a:ext cx="1192009" cy="414769"/>
        </a:xfrm>
        <a:custGeom>
          <a:avLst/>
          <a:gdLst/>
          <a:ahLst/>
          <a:cxnLst/>
          <a:rect l="0" t="0" r="0" b="0"/>
          <a:pathLst>
            <a:path>
              <a:moveTo>
                <a:pt x="1192009" y="0"/>
              </a:moveTo>
              <a:lnTo>
                <a:pt x="1192009" y="207384"/>
              </a:lnTo>
              <a:lnTo>
                <a:pt x="0" y="207384"/>
              </a:lnTo>
              <a:lnTo>
                <a:pt x="0" y="414769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FB4C3-4B4B-4D17-BBA0-EBE3A646DB7C}">
      <dsp:nvSpPr>
        <dsp:cNvPr id="0" name=""/>
        <dsp:cNvSpPr/>
      </dsp:nvSpPr>
      <dsp:spPr>
        <a:xfrm>
          <a:off x="2847823" y="3008211"/>
          <a:ext cx="1917402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 </a:t>
          </a:r>
          <a:r>
            <a:rPr lang="en-US" sz="2600" kern="1200" dirty="0" smtClean="0"/>
            <a:t>Registration</a:t>
          </a:r>
          <a:endParaRPr lang="es-GT" sz="2600" kern="1200" dirty="0"/>
        </a:p>
      </dsp:txBody>
      <dsp:txXfrm>
        <a:off x="2878193" y="3038581"/>
        <a:ext cx="1856662" cy="976184"/>
      </dsp:txXfrm>
    </dsp:sp>
    <dsp:sp modelId="{28940E0C-7C8C-458E-879B-A31FA3A88428}">
      <dsp:nvSpPr>
        <dsp:cNvPr id="0" name=""/>
        <dsp:cNvSpPr/>
      </dsp:nvSpPr>
      <dsp:spPr>
        <a:xfrm>
          <a:off x="4998533" y="2593442"/>
          <a:ext cx="1192009" cy="41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384"/>
              </a:lnTo>
              <a:lnTo>
                <a:pt x="1192009" y="207384"/>
              </a:lnTo>
              <a:lnTo>
                <a:pt x="1192009" y="414769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403B1-6350-42CF-AA8D-58E76E6F9D95}">
      <dsp:nvSpPr>
        <dsp:cNvPr id="0" name=""/>
        <dsp:cNvSpPr/>
      </dsp:nvSpPr>
      <dsp:spPr>
        <a:xfrm>
          <a:off x="5231841" y="3008211"/>
          <a:ext cx="1917402" cy="103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2. </a:t>
          </a:r>
          <a:r>
            <a:rPr lang="en-US" sz="2600" kern="1200" dirty="0" smtClean="0"/>
            <a:t>Delivery</a:t>
          </a:r>
          <a:endParaRPr lang="es-GT" sz="2600" kern="1200" dirty="0"/>
        </a:p>
      </dsp:txBody>
      <dsp:txXfrm>
        <a:off x="5262211" y="3038581"/>
        <a:ext cx="1856662" cy="976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44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0B9019-D4C2-406C-AC96-2CAC806B2A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Application </a:t>
            </a:r>
            <a:r>
              <a:rPr lang="en-US" sz="4300" dirty="0" smtClean="0">
                <a:ea typeface="ＭＳ Ｐゴシック" pitchFamily="34" charset="-128"/>
              </a:rPr>
              <a:t>Building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Adding Complexity to the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questions required</a:t>
            </a:r>
          </a:p>
          <a:p>
            <a:r>
              <a:rPr lang="en-US" dirty="0" smtClean="0"/>
              <a:t>Display Condition using Expression Builder</a:t>
            </a:r>
          </a:p>
          <a:p>
            <a:r>
              <a:rPr lang="en-US" dirty="0" smtClean="0"/>
              <a:t>Validation Condition (and message</a:t>
            </a:r>
            <a:r>
              <a:rPr lang="en-US" dirty="0"/>
              <a:t>) using Expression </a:t>
            </a:r>
            <a:r>
              <a:rPr lang="en-US" dirty="0" smtClean="0"/>
              <a:t>Builder</a:t>
            </a:r>
          </a:p>
          <a:p>
            <a:r>
              <a:rPr lang="en-US" dirty="0" smtClean="0"/>
              <a:t>Use of a hidden value to do a simple calculation</a:t>
            </a:r>
          </a:p>
          <a:p>
            <a:r>
              <a:rPr lang="en-US" dirty="0" smtClean="0"/>
              <a:t>Add your own question!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9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Testing in </a:t>
            </a:r>
            <a:r>
              <a:rPr lang="en-US" dirty="0" err="1" smtClean="0"/>
              <a:t>CloudCare</a:t>
            </a:r>
            <a:r>
              <a:rPr lang="en-US" dirty="0" smtClean="0"/>
              <a:t> as Mobile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version of the app</a:t>
            </a:r>
          </a:p>
          <a:p>
            <a:pPr lvl="1"/>
            <a:r>
              <a:rPr lang="en-US" dirty="0" smtClean="0"/>
              <a:t>Adding Comments</a:t>
            </a:r>
          </a:p>
          <a:p>
            <a:pPr lvl="1"/>
            <a:r>
              <a:rPr lang="en-US" dirty="0" smtClean="0"/>
              <a:t>Function of “Deploy”</a:t>
            </a:r>
          </a:p>
          <a:p>
            <a:pPr lvl="1"/>
            <a:r>
              <a:rPr lang="en-US" dirty="0" smtClean="0"/>
              <a:t>Function of the “star”</a:t>
            </a:r>
          </a:p>
          <a:p>
            <a:r>
              <a:rPr lang="en-US" dirty="0" smtClean="0"/>
              <a:t>Create a mobile user</a:t>
            </a:r>
          </a:p>
          <a:p>
            <a:r>
              <a:rPr lang="en-US" dirty="0" smtClean="0"/>
              <a:t>Log into </a:t>
            </a:r>
            <a:r>
              <a:rPr lang="en-US" dirty="0" err="1" smtClean="0"/>
              <a:t>CloudCare</a:t>
            </a:r>
            <a:r>
              <a:rPr lang="en-US" dirty="0" smtClean="0"/>
              <a:t> as a Mobile User</a:t>
            </a:r>
          </a:p>
          <a:p>
            <a:r>
              <a:rPr lang="en-US" dirty="0" smtClean="0"/>
              <a:t>Submit a Form </a:t>
            </a:r>
            <a:r>
              <a:rPr lang="en-US" dirty="0" smtClean="0"/>
              <a:t>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8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View and Use Data Submissions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Find form in “Submit History”</a:t>
            </a:r>
          </a:p>
          <a:p>
            <a:r>
              <a:rPr lang="en-US" dirty="0" smtClean="0"/>
              <a:t>View Form Contents</a:t>
            </a:r>
          </a:p>
          <a:p>
            <a:r>
              <a:rPr lang="en-US" dirty="0" smtClean="0"/>
              <a:t>Download Form Submission in Excel</a:t>
            </a:r>
          </a:p>
          <a:p>
            <a:r>
              <a:rPr lang="en-US" dirty="0" smtClean="0"/>
              <a:t>Understand Function of Custom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4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 Create a second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instructions to build a form</a:t>
            </a:r>
          </a:p>
          <a:p>
            <a:r>
              <a:rPr lang="en-US" dirty="0" smtClean="0"/>
              <a:t>Test the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7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 Structure of the second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Q1: (</a:t>
            </a:r>
            <a:r>
              <a:rPr lang="en-US" dirty="0" err="1" smtClean="0"/>
              <a:t>QuestionID</a:t>
            </a:r>
            <a:r>
              <a:rPr lang="en-US" dirty="0" smtClean="0"/>
              <a:t>) (Text) (Validation) (Display)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9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 Join the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 Case Management</a:t>
            </a:r>
          </a:p>
          <a:p>
            <a:r>
              <a:rPr lang="en-US" dirty="0" smtClean="0"/>
              <a:t>How to require a case for a form (need to pick a name to open the form)</a:t>
            </a:r>
          </a:p>
          <a:p>
            <a:r>
              <a:rPr lang="en-US" dirty="0" smtClean="0"/>
              <a:t>Configure Case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smtClean="0"/>
              <a:t>Configure Case List</a:t>
            </a:r>
          </a:p>
          <a:p>
            <a:r>
              <a:rPr lang="en-US" dirty="0" smtClean="0"/>
              <a:t>Update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8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10- Test an App on the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Is Phone Compatible?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OS 2.2 or greater?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/>
              <a:t> </a:t>
            </a:r>
            <a:r>
              <a:rPr lang="en-US" dirty="0" smtClean="0"/>
              <a:t>or strong connection?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CommCareODK</a:t>
            </a:r>
            <a:r>
              <a:rPr lang="en-US" dirty="0" smtClean="0"/>
              <a:t> v2 from the Play Store</a:t>
            </a:r>
          </a:p>
          <a:p>
            <a:pPr lvl="1"/>
            <a:r>
              <a:rPr lang="en-US" dirty="0" smtClean="0"/>
              <a:t>(can also install from barcode)</a:t>
            </a:r>
          </a:p>
          <a:p>
            <a:pPr lvl="1"/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Install Barcode Scanner if you don’t have one</a:t>
            </a:r>
          </a:p>
          <a:p>
            <a:r>
              <a:rPr lang="en-US" dirty="0" smtClean="0"/>
              <a:t>On HQ go to </a:t>
            </a:r>
            <a:r>
              <a:rPr lang="en-US" b="1" dirty="0" smtClean="0"/>
              <a:t>Deploy-</a:t>
            </a:r>
            <a:r>
              <a:rPr lang="en-US" dirty="0" smtClean="0"/>
              <a:t>&gt; </a:t>
            </a:r>
            <a:r>
              <a:rPr lang="en-US" b="1" dirty="0" smtClean="0"/>
              <a:t>Android</a:t>
            </a:r>
          </a:p>
          <a:p>
            <a:r>
              <a:rPr lang="en-US" dirty="0" smtClean="0"/>
              <a:t>Install!</a:t>
            </a:r>
          </a:p>
          <a:p>
            <a:r>
              <a:rPr lang="en-US" dirty="0" smtClean="0"/>
              <a:t>Log in as mobile user (same as </a:t>
            </a:r>
            <a:r>
              <a:rPr lang="en-US" dirty="0" err="1" smtClean="0"/>
              <a:t>CloudCare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ADVANCED: How to update the application…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2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11- Application Building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149"/>
            <a:ext cx="7332133" cy="5334000"/>
          </a:xfrm>
        </p:spPr>
        <p:txBody>
          <a:bodyPr/>
          <a:lstStyle/>
          <a:p>
            <a:r>
              <a:rPr lang="en-US" dirty="0" smtClean="0"/>
              <a:t>Help site key pages:</a:t>
            </a:r>
          </a:p>
          <a:p>
            <a:pPr lvl="1"/>
            <a:r>
              <a:rPr lang="en-US" dirty="0" smtClean="0"/>
              <a:t>Tutorial</a:t>
            </a:r>
          </a:p>
          <a:p>
            <a:pPr lvl="1"/>
            <a:r>
              <a:rPr lang="en-US" dirty="0" smtClean="0"/>
              <a:t>Common Logic &amp; Calculations</a:t>
            </a:r>
          </a:p>
          <a:p>
            <a:pPr lvl="1"/>
            <a:r>
              <a:rPr lang="en-US" dirty="0" err="1" smtClean="0"/>
              <a:t>Commcare</a:t>
            </a:r>
            <a:r>
              <a:rPr lang="en-US" dirty="0" smtClean="0"/>
              <a:t>-users list</a:t>
            </a:r>
          </a:p>
          <a:p>
            <a:r>
              <a:rPr lang="en-US" dirty="0" smtClean="0"/>
              <a:t>Dealing with errors</a:t>
            </a:r>
          </a:p>
          <a:p>
            <a:pPr lvl="1"/>
            <a:r>
              <a:rPr lang="en-US" dirty="0" smtClean="0"/>
              <a:t>Link to page with error messages</a:t>
            </a:r>
          </a:p>
          <a:p>
            <a:pPr lvl="1"/>
            <a:r>
              <a:rPr lang="en-US" dirty="0" smtClean="0"/>
              <a:t>Look carefully at the error message (don’t panic!)</a:t>
            </a:r>
          </a:p>
          <a:p>
            <a:pPr lvl="1"/>
            <a:r>
              <a:rPr lang="en-US" dirty="0" smtClean="0"/>
              <a:t>If you have a bug- “report an issue”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Users\Jeremy\Desktop\Help site images\Help Site Logo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47" y="4798219"/>
            <a:ext cx="3456866" cy="51840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5557662"/>
            <a:ext cx="1628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77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Error? Don’t Panic!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6977" y="1095022"/>
            <a:ext cx="7563556" cy="28931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Build Failed!</a:t>
            </a:r>
            <a:br>
              <a:rPr lang="en-US" sz="1400" b="1" dirty="0"/>
            </a:br>
            <a:r>
              <a:rPr lang="en-US" sz="1400" b="1" dirty="0"/>
              <a:t>•       Parsing form... </a:t>
            </a:r>
            <a:r>
              <a:rPr lang="en-US" sz="1400" b="1" dirty="0">
                <a:solidFill>
                  <a:srgbClr val="FF0000"/>
                </a:solidFill>
              </a:rPr>
              <a:t>Title: "Follow up" </a:t>
            </a:r>
            <a:r>
              <a:rPr lang="en-US" sz="1400" b="1" dirty="0" err="1"/>
              <a:t>org.javarosa.xform.parse.XFormParseException</a:t>
            </a:r>
            <a:r>
              <a:rPr lang="en-US" sz="1400" b="1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Select question has no choices</a:t>
            </a:r>
            <a:r>
              <a:rPr lang="en-US" sz="1400" b="1" dirty="0"/>
              <a:t> at </a:t>
            </a:r>
            <a:r>
              <a:rPr lang="en-US" sz="1400" b="1" dirty="0" err="1"/>
              <a:t>org.javarosa.xform.parse.XFormParser.parseControl</a:t>
            </a:r>
            <a:r>
              <a:rPr lang="en-US" sz="1400" b="1" dirty="0"/>
              <a:t>(XFormParser.java:814) at org.javarosa.xform.parse.XFormParser$7.handle(XFormParser.java:176) at </a:t>
            </a:r>
            <a:r>
              <a:rPr lang="en-US" sz="1400" b="1" dirty="0" err="1"/>
              <a:t>org.javarosa.xform.parse.XFormParser.parseElement</a:t>
            </a:r>
            <a:r>
              <a:rPr lang="en-US" sz="1400" b="1" dirty="0"/>
              <a:t>(XFormParser.java:458) at </a:t>
            </a:r>
            <a:r>
              <a:rPr lang="en-US" sz="1400" b="1" dirty="0" err="1"/>
              <a:t>org.javarosa.xform.parse.XFormParser.parseElement</a:t>
            </a:r>
            <a:r>
              <a:rPr lang="en-US" sz="1400" b="1" dirty="0"/>
              <a:t>(XFormParser.java:469) at </a:t>
            </a:r>
            <a:r>
              <a:rPr lang="en-US" sz="1400" b="1" dirty="0" err="1"/>
              <a:t>org.javarosa.xform.parse.XFormParser.parseElement</a:t>
            </a:r>
            <a:r>
              <a:rPr lang="en-US" sz="1400" b="1" dirty="0"/>
              <a:t>(XFormParser.java:469) at </a:t>
            </a:r>
            <a:r>
              <a:rPr lang="en-US" sz="1400" b="1" dirty="0" err="1"/>
              <a:t>org.javarosa.xform.parse.XFormParser.parseDoc</a:t>
            </a:r>
            <a:r>
              <a:rPr lang="en-US" sz="1400" b="1" dirty="0"/>
              <a:t>(XFormParser.java:395) at </a:t>
            </a:r>
            <a:r>
              <a:rPr lang="en-US" sz="1400" b="1" dirty="0" err="1"/>
              <a:t>org.javarosa.xform.parse.XFormParser.parse</a:t>
            </a:r>
            <a:r>
              <a:rPr lang="en-US" sz="1400" b="1" dirty="0"/>
              <a:t>(XFormParser.java:302) at </a:t>
            </a:r>
            <a:r>
              <a:rPr lang="en-US" sz="1400" b="1" dirty="0" err="1"/>
              <a:t>org.javarosa.xform.util.XFormUtils.getFormFromInputStream</a:t>
            </a:r>
            <a:r>
              <a:rPr lang="en-US" sz="1400" b="1" dirty="0"/>
              <a:t>(XFormUtils.java:74) at </a:t>
            </a:r>
            <a:r>
              <a:rPr lang="en-US" sz="1400" b="1" dirty="0" err="1"/>
              <a:t>org.javarosa.xform.schema.Harness.main</a:t>
            </a:r>
            <a:r>
              <a:rPr lang="en-US" sz="1400" b="1" dirty="0"/>
              <a:t>(Harness.java:134)</a:t>
            </a:r>
            <a:br>
              <a:rPr lang="en-US" sz="1400" b="1" dirty="0"/>
            </a:br>
            <a:r>
              <a:rPr lang="en-US" sz="1400" b="1" dirty="0"/>
              <a:t>For more information on build errors,</a:t>
            </a:r>
          </a:p>
        </p:txBody>
      </p:sp>
    </p:spTree>
    <p:extLst>
      <p:ext uri="{BB962C8B-B14F-4D97-AF65-F5344CB8AC3E}">
        <p14:creationId xmlns:p14="http://schemas.microsoft.com/office/powerpoint/2010/main" val="427470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eremy\Desktop\Help site images\techical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37" y="2704012"/>
            <a:ext cx="1642291" cy="164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Forms and Modules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6488416"/>
              </p:ext>
            </p:extLst>
          </p:nvPr>
        </p:nvGraphicFramePr>
        <p:xfrm>
          <a:off x="530579" y="1433689"/>
          <a:ext cx="8105422" cy="413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 rot="2640000">
            <a:off x="3629126" y="1095172"/>
            <a:ext cx="3051389" cy="54625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structura</a:t>
            </a:r>
            <a:r>
              <a:rPr lang="en-US" dirty="0"/>
              <a:t>: </a:t>
            </a:r>
            <a:r>
              <a:rPr lang="en-US" dirty="0" err="1" smtClean="0"/>
              <a:t>Formularios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Módulos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35347009"/>
              </p:ext>
            </p:extLst>
          </p:nvPr>
        </p:nvGraphicFramePr>
        <p:xfrm>
          <a:off x="530579" y="1433689"/>
          <a:ext cx="8105422" cy="413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6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of Application Builder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Preparing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a Simple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Testing a Simple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Adding Complexity to the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Testing Complex Form with </a:t>
            </a:r>
            <a:r>
              <a:rPr lang="en-US"/>
              <a:t>D</a:t>
            </a:r>
            <a:r>
              <a:rPr lang="en-US" smtClean="0"/>
              <a:t>ata </a:t>
            </a:r>
            <a:r>
              <a:rPr lang="en-US" smtClean="0"/>
              <a:t>Su</a:t>
            </a:r>
            <a:r>
              <a:rPr lang="en-US" smtClean="0"/>
              <a:t>bmission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Viewing/Accessing Data Submissions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a Second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Linking 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Testing the Overall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Resources for Application Building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8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9725" y="2908300"/>
            <a:ext cx="5880100" cy="993775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Specific Learning Objectives</a:t>
            </a:r>
            <a:endParaRPr lang="en-US" sz="4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Overview of Application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Application</a:t>
            </a:r>
          </a:p>
          <a:p>
            <a:r>
              <a:rPr lang="en-US" dirty="0" smtClean="0"/>
              <a:t>Application Settings</a:t>
            </a:r>
          </a:p>
          <a:p>
            <a:r>
              <a:rPr lang="en-US" dirty="0" smtClean="0"/>
              <a:t>Function of Major Toolbars/Sections: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Multimedia</a:t>
            </a:r>
          </a:p>
          <a:p>
            <a:pPr lvl="1"/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General App Builder Behavior:</a:t>
            </a:r>
          </a:p>
          <a:p>
            <a:pPr lvl="1"/>
            <a:r>
              <a:rPr lang="en-US" dirty="0" smtClean="0"/>
              <a:t>Saving</a:t>
            </a:r>
          </a:p>
          <a:p>
            <a:pPr lvl="1"/>
            <a:r>
              <a:rPr lang="en-US" dirty="0" smtClean="0"/>
              <a:t>One person at a time in a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7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Preparing for a new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CloudCare</a:t>
            </a:r>
            <a:r>
              <a:rPr lang="en-US" dirty="0" smtClean="0"/>
              <a:t> -&gt; ON</a:t>
            </a:r>
          </a:p>
          <a:p>
            <a:r>
              <a:rPr lang="en-US" dirty="0" smtClean="0"/>
              <a:t>Language:</a:t>
            </a:r>
          </a:p>
          <a:p>
            <a:pPr lvl="1"/>
            <a:r>
              <a:rPr lang="en-US" dirty="0" smtClean="0"/>
              <a:t>Add Portuguese, set as default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User Interface Translations</a:t>
            </a:r>
          </a:p>
          <a:p>
            <a:pPr lvl="1"/>
            <a:r>
              <a:rPr lang="en-US" dirty="0" smtClean="0"/>
              <a:t>Change display language to </a:t>
            </a:r>
            <a:r>
              <a:rPr lang="en-US" dirty="0" smtClean="0"/>
              <a:t>Portuguese</a:t>
            </a:r>
            <a:endParaRPr lang="en-US" dirty="0" smtClean="0"/>
          </a:p>
          <a:p>
            <a:r>
              <a:rPr lang="en-US" dirty="0" smtClean="0"/>
              <a:t>Name first module and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4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Building a Simple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Form Designer</a:t>
            </a:r>
          </a:p>
          <a:p>
            <a:r>
              <a:rPr lang="en-US" dirty="0" smtClean="0"/>
              <a:t>Add and use questions: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Multiple Choice</a:t>
            </a:r>
          </a:p>
          <a:p>
            <a:pPr lvl="2"/>
            <a:r>
              <a:rPr lang="en-US" dirty="0" smtClean="0"/>
              <a:t>Add Choices</a:t>
            </a:r>
          </a:p>
          <a:p>
            <a:pPr lvl="1"/>
            <a:r>
              <a:rPr lang="en-US" dirty="0" smtClean="0"/>
              <a:t>Label</a:t>
            </a:r>
          </a:p>
          <a:p>
            <a:r>
              <a:rPr lang="en-US" dirty="0" smtClean="0"/>
              <a:t>Rules for Question IDs</a:t>
            </a:r>
          </a:p>
          <a:p>
            <a:r>
              <a:rPr lang="en-US" dirty="0" smtClean="0"/>
              <a:t>Delete and modify questions</a:t>
            </a:r>
          </a:p>
          <a:p>
            <a:r>
              <a:rPr lang="en-US" dirty="0" smtClean="0"/>
              <a:t>Change the order of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Testing a Simple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CloudCare</a:t>
            </a:r>
            <a:r>
              <a:rPr lang="en-US" dirty="0" smtClean="0"/>
              <a:t> for testing</a:t>
            </a:r>
          </a:p>
          <a:p>
            <a:r>
              <a:rPr lang="en-US" dirty="0" smtClean="0"/>
              <a:t>Do not submit data!</a:t>
            </a:r>
          </a:p>
          <a:p>
            <a:pPr lvl="1"/>
            <a:r>
              <a:rPr lang="en-US" dirty="0" smtClean="0"/>
              <a:t>Mobile user </a:t>
            </a:r>
            <a:r>
              <a:rPr lang="en-US" dirty="0" err="1" smtClean="0"/>
              <a:t>vs</a:t>
            </a:r>
            <a:r>
              <a:rPr lang="en-US" dirty="0" smtClean="0"/>
              <a:t> HQ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7373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26127</TotalTime>
  <Words>508</Words>
  <Application>Microsoft Macintosh PowerPoint</Application>
  <PresentationFormat>On-screen Show (4:3)</PresentationFormat>
  <Paragraphs>124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ＭＳ Ｐゴシック</vt:lpstr>
      <vt:lpstr>Times New Roman</vt:lpstr>
      <vt:lpstr>Trebuchet MS</vt:lpstr>
      <vt:lpstr>Wingdings</vt:lpstr>
      <vt:lpstr>Dimagi Presentation Template</vt:lpstr>
      <vt:lpstr>PowerPoint Presentation</vt:lpstr>
      <vt:lpstr>Basics: Forms and Modules</vt:lpstr>
      <vt:lpstr>Estructura: Formularios y Módulos</vt:lpstr>
      <vt:lpstr>Plan</vt:lpstr>
      <vt:lpstr>Specific Learning Objectives</vt:lpstr>
      <vt:lpstr>1- Overview of Application Builder</vt:lpstr>
      <vt:lpstr>2- Preparing for a new application</vt:lpstr>
      <vt:lpstr>3- Building a Simple Form</vt:lpstr>
      <vt:lpstr>4- Testing a Simple Form</vt:lpstr>
      <vt:lpstr>5- Adding Complexity to the Form </vt:lpstr>
      <vt:lpstr>6- Testing in CloudCare as Mobile User</vt:lpstr>
      <vt:lpstr>7- View and Use Data Submissions</vt:lpstr>
      <vt:lpstr>8- Create a second form</vt:lpstr>
      <vt:lpstr>8- Structure of the second form</vt:lpstr>
      <vt:lpstr>9- Join the forms</vt:lpstr>
      <vt:lpstr>10- Test an App on the Phone</vt:lpstr>
      <vt:lpstr>11- Application Building Resources</vt:lpstr>
      <vt:lpstr>Error? Don’t Panic!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1275</cp:revision>
  <cp:lastPrinted>2010-06-09T16:46:37Z</cp:lastPrinted>
  <dcterms:created xsi:type="dcterms:W3CDTF">2010-07-02T14:50:19Z</dcterms:created>
  <dcterms:modified xsi:type="dcterms:W3CDTF">2015-11-25T18:59:02Z</dcterms:modified>
</cp:coreProperties>
</file>