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2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Jackson" initials="" lastIdx="1" clrIdx="0"/>
  <p:cmAuthor id="7" name="Ryan Hartford" initials="" lastIdx="0" clrIdx="7"/>
  <p:cmAuthor id="1" name="neal" initials="" lastIdx="1" clrIdx="1"/>
  <p:cmAuthor id="2" name="Krishna Swamy" initials="" lastIdx="2" clrIdx="2"/>
  <p:cmAuthor id="3" name="vsk" initials="" lastIdx="1" clrIdx="3"/>
  <p:cmAuthor id="4" name="cpowers" initials="" lastIdx="1" clrIdx="4"/>
  <p:cmAuthor id="5" name="Carmen María de Mejicano" initials="CMM" lastIdx="1" clrIdx="5"/>
  <p:cmAuthor id="6" name="Hilary Haber" initials="HH" lastIdx="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49406"/>
    <a:srgbClr val="F37D07"/>
    <a:srgbClr val="D0D8E8"/>
    <a:srgbClr val="DDDDDD"/>
    <a:srgbClr val="4F81BD"/>
    <a:srgbClr val="1259AE"/>
    <a:srgbClr val="265A9A"/>
    <a:srgbClr val="002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2643" autoAdjust="0"/>
  </p:normalViewPr>
  <p:slideViewPr>
    <p:cSldViewPr snapToGrid="0">
      <p:cViewPr varScale="1">
        <p:scale>
          <a:sx n="106" d="100"/>
          <a:sy n="106" d="100"/>
        </p:scale>
        <p:origin x="1936" y="184"/>
      </p:cViewPr>
      <p:guideLst>
        <p:guide orient="horz" pos="720"/>
        <p:guide orient="horz" pos="4032"/>
        <p:guide orient="horz" pos="432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288" y="-12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EFAEE81-4066-4538-B8C1-ED2C28D69C2D}" type="datetime1">
              <a:rPr lang="en-US"/>
              <a:pPr>
                <a:defRPr/>
              </a:pPr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8FD780-8BF1-4B91-A8BE-7620F8AD6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0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6B19135-F785-47E9-BBB4-7692B8B7A958}" type="datetime1">
              <a:rPr lang="en-US"/>
              <a:pPr>
                <a:defRPr/>
              </a:pPr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7EBDA9-1523-4B97-AE6B-A78B2B72B3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each of the</a:t>
            </a:r>
            <a:r>
              <a:rPr lang="en-US" baseline="0" dirty="0" smtClean="0"/>
              <a:t> concepts with drawings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EBDA9-1523-4B97-AE6B-A78B2B72B3F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/>
          <p:cNvGraphicFramePr>
            <a:graphicFrameLocks noGrp="1"/>
          </p:cNvGraphicFramePr>
          <p:nvPr/>
        </p:nvGraphicFramePr>
        <p:xfrm>
          <a:off x="0" y="6096000"/>
          <a:ext cx="9144001" cy="762000"/>
        </p:xfrm>
        <a:graphic>
          <a:graphicData uri="http://schemas.openxmlformats.org/drawingml/2006/table">
            <a:tbl>
              <a:tblPr/>
              <a:tblGrid>
                <a:gridCol w="2287829"/>
                <a:gridCol w="6856172"/>
              </a:tblGrid>
              <a:tr h="762000">
                <a:tc>
                  <a:txBody>
                    <a:bodyPr/>
                    <a:lstStyle/>
                    <a:p>
                      <a:pPr marL="11430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73010" marR="73010" marT="0" marB="0" anchor="ctr">
                    <a:lnL>
                      <a:noFill/>
                    </a:lnL>
                    <a:lnR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7D0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137133" marR="73010" marT="0" marB="0" anchor="ctr">
                    <a:lnL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Connector 13"/>
          <p:cNvCxnSpPr/>
          <p:nvPr userDrawn="1"/>
        </p:nvCxnSpPr>
        <p:spPr>
          <a:xfrm>
            <a:off x="228600" y="367665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cpowers\Dropbox\Dimagi - Images\Dimagi Logo\Web or PowerPoint\Dimagi-Logo-RG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09575"/>
            <a:ext cx="3781425" cy="177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95600"/>
            <a:ext cx="8229600" cy="701675"/>
          </a:xfrm>
        </p:spPr>
        <p:txBody>
          <a:bodyPr>
            <a:noAutofit/>
          </a:bodyPr>
          <a:lstStyle>
            <a:lvl1pPr algn="l">
              <a:defRPr sz="3200" cap="none" baseline="0"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49675"/>
            <a:ext cx="8001000" cy="12954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113463"/>
            <a:ext cx="2895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DRAFT – 11/18/2011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13463"/>
            <a:ext cx="2133600" cy="608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94BDE6F-9D01-4042-875E-FADE7B55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hidden">
          <a:xfrm>
            <a:off x="0" y="2054225"/>
            <a:ext cx="6361113" cy="274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6402388" y="2054225"/>
            <a:ext cx="2741612" cy="2741613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wrap="none" lIns="90736" tIns="45368" rIns="90736" bIns="45368" anchor="ctr"/>
          <a:lstStyle/>
          <a:p>
            <a:pPr defTabSz="908050">
              <a:defRPr/>
            </a:pPr>
            <a:endParaRPr lang="en-CA" sz="2000"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0241" y="2908003"/>
            <a:ext cx="5879806" cy="994145"/>
          </a:xfrm>
        </p:spPr>
        <p:txBody>
          <a:bodyPr>
            <a:noAutofit/>
          </a:bodyPr>
          <a:lstStyle>
            <a:lvl1pPr algn="l">
              <a:defRPr sz="3200" b="1" i="0" cap="small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228600" y="152400"/>
            <a:ext cx="8686800" cy="15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l">
              <a:defRPr sz="3200" b="1" i="0" cap="none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 marL="228600" indent="-228600">
              <a:spcBef>
                <a:spcPts val="600"/>
              </a:spcBef>
              <a:buFont typeface="Wingdings" pitchFamily="2" charset="2"/>
              <a:buChar char="§"/>
              <a:defRPr sz="2400" cap="none" baseline="0">
                <a:solidFill>
                  <a:schemeClr val="tx1"/>
                </a:solidFill>
                <a:latin typeface="Trebuchet MS" pitchFamily="34" charset="0"/>
              </a:defRPr>
            </a:lvl1pPr>
            <a:lvl2pPr marL="460375" indent="-231775">
              <a:spcBef>
                <a:spcPts val="600"/>
              </a:spcBef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Trebuchet MS" pitchFamily="34" charset="0"/>
              </a:defRPr>
            </a:lvl2pPr>
            <a:lvl3pPr marL="685800" indent="-228600">
              <a:spcBef>
                <a:spcPts val="60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Trebuchet MS" pitchFamily="34" charset="0"/>
              </a:defRPr>
            </a:lvl3pPr>
            <a:lvl4pPr marL="914400" indent="-228600">
              <a:spcBef>
                <a:spcPts val="600"/>
              </a:spcBef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Trebuchet MS" pitchFamily="34" charset="0"/>
              </a:defRPr>
            </a:lvl4pPr>
            <a:lvl5pPr marL="1143000" indent="-228600">
              <a:spcBef>
                <a:spcPts val="600"/>
              </a:spcBef>
              <a:defRPr sz="1400"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SBottomSquare"/>
          <p:cNvSpPr>
            <a:spLocks noChangeArrowheads="1"/>
          </p:cNvSpPr>
          <p:nvPr/>
        </p:nvSpPr>
        <p:spPr bwMode="gray">
          <a:xfrm>
            <a:off x="8604250" y="6477000"/>
            <a:ext cx="53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62416F34-168D-4C95-8233-A2DE888D9FC1}" type="slidenum">
              <a:rPr lang="en-US" sz="1000">
                <a:solidFill>
                  <a:schemeClr val="tx2"/>
                </a:solidFill>
                <a:cs typeface="+mn-cs"/>
              </a:rPr>
              <a:pPr algn="ctr">
                <a:defRPr/>
              </a:pPr>
              <a:t>‹#›</a:t>
            </a:fld>
            <a:endParaRPr lang="en-GB" sz="10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363" y="6156325"/>
            <a:ext cx="13192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ubtitle 7"/>
          <p:cNvSpPr>
            <a:spLocks noGrp="1"/>
          </p:cNvSpPr>
          <p:nvPr>
            <p:ph type="subTitle" idx="1"/>
          </p:nvPr>
        </p:nvSpPr>
        <p:spPr>
          <a:xfrm>
            <a:off x="0" y="1985963"/>
            <a:ext cx="9144000" cy="2763837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ea typeface="ＭＳ Ｐゴシック" pitchFamily="34" charset="-128"/>
            </a:endParaRPr>
          </a:p>
          <a:p>
            <a:pPr algn="ctr"/>
            <a:r>
              <a:rPr lang="en-US" sz="2800" dirty="0" smtClean="0">
                <a:ea typeface="ＭＳ Ｐゴシック" pitchFamily="34" charset="-128"/>
              </a:rPr>
              <a:t> </a:t>
            </a:r>
          </a:p>
          <a:p>
            <a:pPr algn="ctr"/>
            <a:r>
              <a:rPr lang="en-US" sz="4300" dirty="0" smtClean="0">
                <a:ea typeface="ＭＳ Ｐゴシック" pitchFamily="34" charset="-128"/>
              </a:rPr>
              <a:t>Application Design</a:t>
            </a:r>
            <a:endParaRPr lang="en-US" sz="46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68642"/>
            <a:ext cx="8109284" cy="393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634916"/>
            <a:ext cx="3441032" cy="26349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12632" y="2634916"/>
            <a:ext cx="3368841" cy="26349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1997242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</a:t>
            </a:r>
            <a:r>
              <a:rPr lang="en-US" smtClean="0"/>
              <a:t>- Gymnastics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2743201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– Register Skill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2947" y="2743201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Module – Training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82842" y="3449417"/>
            <a:ext cx="3043990" cy="61725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63316" y="3561347"/>
            <a:ext cx="2719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Form – Register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2947" y="3449416"/>
            <a:ext cx="3043990" cy="617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13421" y="3561347"/>
            <a:ext cx="2719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Form – Train Skill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32947" y="4315690"/>
            <a:ext cx="3043990" cy="6172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13421" y="4427621"/>
            <a:ext cx="27191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Form – Train Routine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4" y="334477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Brainstorm application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969"/>
            <a:ext cx="8229600" cy="457200"/>
          </a:xfrm>
        </p:spPr>
        <p:txBody>
          <a:bodyPr/>
          <a:lstStyle/>
          <a:p>
            <a:pPr algn="ctr"/>
            <a:r>
              <a:rPr lang="en-US" dirty="0" smtClean="0"/>
              <a:t>Map out your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42617"/>
      </p:ext>
    </p:extLst>
  </p:cSld>
  <p:clrMapOvr>
    <a:masterClrMapping/>
  </p:clrMapOvr>
</p:sld>
</file>

<file path=ppt/theme/theme1.xml><?xml version="1.0" encoding="utf-8"?>
<a:theme xmlns:a="http://schemas.openxmlformats.org/drawingml/2006/main" name="Dimagi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Dimagi Presentation Template</Template>
  <TotalTime>26248</TotalTime>
  <Words>41</Words>
  <Application>Microsoft Macintosh PowerPoint</Application>
  <PresentationFormat>On-screen Show (4:3)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Courier New</vt:lpstr>
      <vt:lpstr>ＭＳ Ｐゴシック</vt:lpstr>
      <vt:lpstr>Times New Roman</vt:lpstr>
      <vt:lpstr>Trebuchet MS</vt:lpstr>
      <vt:lpstr>Wingdings</vt:lpstr>
      <vt:lpstr>Arial</vt:lpstr>
      <vt:lpstr>Dimagi Presentation Template</vt:lpstr>
      <vt:lpstr>PowerPoint Presentation</vt:lpstr>
      <vt:lpstr>Applications</vt:lpstr>
      <vt:lpstr>Brainstorm application scenarios</vt:lpstr>
      <vt:lpstr>Map out your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Governance Subcommittee</dc:title>
  <dc:creator>Mikhail</dc:creator>
  <cp:lastModifiedBy>Ben Rudolph</cp:lastModifiedBy>
  <cp:revision>1282</cp:revision>
  <cp:lastPrinted>2010-06-09T16:46:37Z</cp:lastPrinted>
  <dcterms:created xsi:type="dcterms:W3CDTF">2010-07-02T14:50:19Z</dcterms:created>
  <dcterms:modified xsi:type="dcterms:W3CDTF">2015-11-27T06:22:20Z</dcterms:modified>
</cp:coreProperties>
</file>