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Advanced Form Builder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 some questions we can create?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15" y="2117557"/>
            <a:ext cx="2731169" cy="27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 smtClean="0"/>
          </a:p>
          <a:p>
            <a:r>
              <a:rPr lang="en-US" dirty="0" smtClean="0"/>
              <a:t>Number</a:t>
            </a:r>
            <a:endParaRPr lang="en-US" dirty="0" smtClean="0"/>
          </a:p>
          <a:p>
            <a:r>
              <a:rPr lang="en-US" dirty="0" smtClean="0"/>
              <a:t>…</a:t>
            </a:r>
            <a:r>
              <a:rPr lang="en-US" dirty="0" smtClean="0"/>
              <a:t>the rest of the simple </a:t>
            </a:r>
            <a:r>
              <a:rPr lang="en-US" dirty="0" smtClean="0"/>
              <a:t>ones</a:t>
            </a:r>
          </a:p>
          <a:p>
            <a:r>
              <a:rPr lang="en-US" b="1" dirty="0" smtClean="0"/>
              <a:t>Phone number </a:t>
            </a:r>
          </a:p>
          <a:p>
            <a:r>
              <a:rPr lang="en-US" b="1" dirty="0" smtClean="0"/>
              <a:t>Hidden values</a:t>
            </a:r>
          </a:p>
          <a:p>
            <a:r>
              <a:rPr lang="en-US" b="1" dirty="0" smtClean="0"/>
              <a:t>Group</a:t>
            </a:r>
          </a:p>
          <a:p>
            <a:r>
              <a:rPr lang="en-US" b="1" dirty="0" smtClean="0"/>
              <a:t>Repeat Group </a:t>
            </a:r>
          </a:p>
          <a:p>
            <a:r>
              <a:rPr lang="en-US" b="1" dirty="0" smtClean="0"/>
              <a:t>Question List</a:t>
            </a:r>
          </a:p>
          <a:p>
            <a:r>
              <a:rPr lang="en-US" b="1" dirty="0" smtClean="0"/>
              <a:t>GPS </a:t>
            </a:r>
          </a:p>
          <a:p>
            <a:r>
              <a:rPr lang="en-US" b="1" dirty="0" smtClean="0"/>
              <a:t>Android App Callout</a:t>
            </a:r>
          </a:p>
          <a:p>
            <a:r>
              <a:rPr lang="en-US" b="1" dirty="0" smtClean="0"/>
              <a:t>Multimedia capture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HQ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</a:t>
            </a:r>
            <a:r>
              <a:rPr lang="en-US" dirty="0" smtClean="0"/>
              <a:t>Advanced Form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community health worker needs to </a:t>
            </a:r>
            <a:r>
              <a:rPr lang="en-US" dirty="0" smtClean="0"/>
              <a:t>record patients</a:t>
            </a:r>
            <a:endParaRPr lang="en-US" dirty="0" smtClean="0"/>
          </a:p>
          <a:p>
            <a:r>
              <a:rPr lang="en-US" dirty="0" smtClean="0"/>
              <a:t>Farmers need to record the crops that they grow</a:t>
            </a:r>
            <a:endParaRPr lang="en-US" dirty="0" smtClean="0"/>
          </a:p>
          <a:p>
            <a:r>
              <a:rPr lang="en-US" dirty="0" smtClean="0"/>
              <a:t>Mailmen need to record all the houses they’ve visited</a:t>
            </a:r>
            <a:endParaRPr lang="en-US" dirty="0" smtClean="0"/>
          </a:p>
          <a:p>
            <a:r>
              <a:rPr lang="en-US" dirty="0" smtClean="0"/>
              <a:t>Create your own</a:t>
            </a:r>
            <a:r>
              <a:rPr lang="en-US" dirty="0" smtClean="0"/>
              <a:t>! (Use at least 3 of the bolded question types)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26231</TotalTime>
  <Words>93</Words>
  <Application>Microsoft Macintosh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are some questions we can create?</vt:lpstr>
      <vt:lpstr>Question types</vt:lpstr>
      <vt:lpstr>Let’s look at HQ</vt:lpstr>
      <vt:lpstr>Activity: Advanced Form Builder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1281</cp:revision>
  <cp:lastPrinted>2010-06-09T16:46:37Z</cp:lastPrinted>
  <dcterms:created xsi:type="dcterms:W3CDTF">2010-07-02T14:50:19Z</dcterms:created>
  <dcterms:modified xsi:type="dcterms:W3CDTF">2015-11-27T05:09:52Z</dcterms:modified>
</cp:coreProperties>
</file>