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494" r:id="rId3"/>
    <p:sldId id="495" r:id="rId4"/>
    <p:sldId id="496" r:id="rId5"/>
    <p:sldId id="497" r:id="rId6"/>
    <p:sldId id="498" r:id="rId7"/>
    <p:sldId id="499" r:id="rId8"/>
    <p:sldId id="500" r:id="rId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2620" autoAdjust="0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73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4300" dirty="0" err="1" smtClean="0">
                <a:ea typeface="ＭＳ Ｐゴシック" pitchFamily="34" charset="-128"/>
              </a:rPr>
              <a:t>CommCare</a:t>
            </a:r>
            <a:r>
              <a:rPr lang="en-US" sz="4300" dirty="0" smtClean="0">
                <a:ea typeface="ＭＳ Ｐゴシック" pitchFamily="34" charset="-128"/>
              </a:rPr>
              <a:t> Overview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CommCareHQ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79883"/>
            <a:ext cx="430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tool to build phone applications online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0695"/>
            <a:ext cx="3092115" cy="3092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53" y="4199021"/>
            <a:ext cx="2033335" cy="2033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20" y="4199020"/>
            <a:ext cx="2033335" cy="2033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87" y="4199020"/>
            <a:ext cx="2033335" cy="20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44817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Management 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1152"/>
            <a:ext cx="1367589" cy="13675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" y="4451684"/>
            <a:ext cx="1540042" cy="1540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6" y="4451684"/>
            <a:ext cx="1540042" cy="1540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51684"/>
            <a:ext cx="1540042" cy="15400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622633" y="3323723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3876095">
            <a:off x="1926002" y="3386276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601233">
            <a:off x="3229814" y="3277377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smart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68642"/>
            <a:ext cx="3657599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capture in </a:t>
            </a:r>
            <a:r>
              <a:rPr lang="en-US" dirty="0" err="1" smtClean="0"/>
              <a:t>CommCareHQ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10" y="2731168"/>
            <a:ext cx="1524000" cy="1524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0" y="1840831"/>
            <a:ext cx="3344780" cy="3344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10" y="1840831"/>
            <a:ext cx="3344780" cy="3344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59" y="2330115"/>
            <a:ext cx="1298977" cy="22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0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exporting and forwarding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1936"/>
            <a:ext cx="2562727" cy="2562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5" y="2261936"/>
            <a:ext cx="2562727" cy="2562727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2327" y="2039352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1876" y="1830804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612" y="1830804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2180" y="2039352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3244" y="1662362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878305" y="3068053"/>
            <a:ext cx="1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CommCareHQ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96790" y="3068053"/>
            <a:ext cx="1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3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21" y="2141620"/>
            <a:ext cx="2478505" cy="2478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63" y="2394284"/>
            <a:ext cx="2418347" cy="24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72320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28053</TotalTime>
  <Words>36</Words>
  <Application>Microsoft Macintosh PowerPoint</Application>
  <PresentationFormat>On-screen Show (4:3)</PresentationFormat>
  <Paragraphs>16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is CommCareHQ</vt:lpstr>
      <vt:lpstr>What we will do</vt:lpstr>
      <vt:lpstr>Case Management Review</vt:lpstr>
      <vt:lpstr>Designing smart applications</vt:lpstr>
      <vt:lpstr>GPS capture in CommCareHQ</vt:lpstr>
      <vt:lpstr>Data exporting and forwarding</vt:lpstr>
      <vt:lpstr>Reporting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1280</cp:revision>
  <cp:lastPrinted>2010-06-09T16:46:37Z</cp:lastPrinted>
  <dcterms:created xsi:type="dcterms:W3CDTF">2010-07-02T14:50:19Z</dcterms:created>
  <dcterms:modified xsi:type="dcterms:W3CDTF">2015-11-27T03:15:35Z</dcterms:modified>
</cp:coreProperties>
</file>