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6DB645-6F7C-483D-A7FF-04BA8539F7BA}">
  <a:tblStyle styleId="{8D6DB645-6F7C-483D-A7FF-04BA8539F7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7cbf20009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67cbf2000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7f896818bc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17f896818bc_0_2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a1b378b3b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1a1b378b3b3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a1b378b3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1a1b378b3b3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7f896818b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7f896818bc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a1c4b285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1a1c4b2857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764ed76e0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1764ed76e06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764ed76e0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764ed76e06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a1c4b2857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a1c4b2857c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9f161ca82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9f161ca82c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67cbf20009_7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67cbf20009_7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9f161ca82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9f161ca82c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7f896818b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17f896818bc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9f161ca8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19f161ca82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a1c4b285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1a1c4b2857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16" name="Google Shape;16;p2"/>
          <p:cNvSpPr txBox="1"/>
          <p:nvPr>
            <p:ph idx="1" type="body"/>
          </p:nvPr>
        </p:nvSpPr>
        <p:spPr>
          <a:xfrm>
            <a:off x="457200" y="1066800"/>
            <a:ext cx="8229600" cy="4800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 name="Google Shape;17;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73" name="Google Shape;73;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74" name="Google Shape;74;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7" name="Shape 77"/>
        <p:cNvGrpSpPr/>
        <p:nvPr/>
      </p:nvGrpSpPr>
      <p:grpSpPr>
        <a:xfrm>
          <a:off x="0" y="0"/>
          <a:ext cx="0" cy="0"/>
          <a:chOff x="0" y="0"/>
          <a:chExt cx="0" cy="0"/>
        </a:xfrm>
      </p:grpSpPr>
      <p:sp>
        <p:nvSpPr>
          <p:cNvPr id="78" name="Google Shape;78;p12"/>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79" name="Google Shape;79;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Arial"/>
              <a:buNone/>
              <a:defRPr/>
            </a:lvl1pPr>
            <a:lvl2pPr lvl="1" algn="ctr">
              <a:spcBef>
                <a:spcPts val="400"/>
              </a:spcBef>
              <a:spcAft>
                <a:spcPts val="0"/>
              </a:spcAft>
              <a:buClr>
                <a:schemeClr val="dk1"/>
              </a:buClr>
              <a:buSzPts val="2000"/>
              <a:buFont typeface="Arial"/>
              <a:buNone/>
              <a:defRPr/>
            </a:lvl2pPr>
            <a:lvl3pPr lvl="2" algn="ctr">
              <a:spcBef>
                <a:spcPts val="360"/>
              </a:spcBef>
              <a:spcAft>
                <a:spcPts val="0"/>
              </a:spcAft>
              <a:buClr>
                <a:schemeClr val="dk1"/>
              </a:buClr>
              <a:buSzPts val="1800"/>
              <a:buFont typeface="Arial"/>
              <a:buNone/>
              <a:defRPr/>
            </a:lvl3pPr>
            <a:lvl4pPr lvl="3" algn="ctr">
              <a:spcBef>
                <a:spcPts val="320"/>
              </a:spcBef>
              <a:spcAft>
                <a:spcPts val="0"/>
              </a:spcAft>
              <a:buClr>
                <a:schemeClr val="dk1"/>
              </a:buClr>
              <a:buSzPts val="16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80" name="Google Shape;80;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14"/>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94" name="Google Shape;94;p14"/>
          <p:cNvSpPr txBox="1"/>
          <p:nvPr>
            <p:ph idx="1" type="body"/>
          </p:nvPr>
        </p:nvSpPr>
        <p:spPr>
          <a:xfrm>
            <a:off x="457200" y="1066800"/>
            <a:ext cx="8229600" cy="4800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95" name="Google Shape;95;p14"/>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5"/>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0" name="Google Shape;100;p15"/>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5"/>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2" name="Shape 102"/>
        <p:cNvGrpSpPr/>
        <p:nvPr/>
      </p:nvGrpSpPr>
      <p:grpSpPr>
        <a:xfrm>
          <a:off x="0" y="0"/>
          <a:ext cx="0" cy="0"/>
          <a:chOff x="0" y="0"/>
          <a:chExt cx="0" cy="0"/>
        </a:xfrm>
      </p:grpSpPr>
      <p:sp>
        <p:nvSpPr>
          <p:cNvPr id="103" name="Google Shape;103;p16"/>
          <p:cNvSpPr txBox="1"/>
          <p:nvPr>
            <p:ph type="title"/>
          </p:nvPr>
        </p:nvSpPr>
        <p:spPr>
          <a:xfrm rot="5400000">
            <a:off x="4861650" y="2042388"/>
            <a:ext cx="5592900"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104" name="Google Shape;104;p16"/>
          <p:cNvSpPr txBox="1"/>
          <p:nvPr>
            <p:ph idx="1" type="body"/>
          </p:nvPr>
        </p:nvSpPr>
        <p:spPr>
          <a:xfrm rot="5400000">
            <a:off x="670650" y="61188"/>
            <a:ext cx="55929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05" name="Google Shape;105;p16"/>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16"/>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6"/>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110" name="Google Shape;110;p17"/>
          <p:cNvSpPr txBox="1"/>
          <p:nvPr>
            <p:ph idx="1" type="body"/>
          </p:nvPr>
        </p:nvSpPr>
        <p:spPr>
          <a:xfrm rot="5400000">
            <a:off x="2171700" y="-647700"/>
            <a:ext cx="48006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11" name="Google Shape;111;p17"/>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2" name="Google Shape;112;p17"/>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7"/>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p18"/>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116" name="Google Shape;116;p18"/>
          <p:cNvSpPr/>
          <p:nvPr>
            <p:ph idx="2" type="pic"/>
          </p:nvPr>
        </p:nvSpPr>
        <p:spPr>
          <a:xfrm>
            <a:off x="1792288" y="612775"/>
            <a:ext cx="5486400" cy="4114800"/>
          </a:xfrm>
          <a:prstGeom prst="rect">
            <a:avLst/>
          </a:prstGeom>
          <a:noFill/>
          <a:ln>
            <a:noFill/>
          </a:ln>
        </p:spPr>
      </p:sp>
      <p:sp>
        <p:nvSpPr>
          <p:cNvPr id="117" name="Google Shape;117;p18"/>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Font typeface="Arial"/>
              <a:buNone/>
              <a:defRPr sz="1400"/>
            </a:lvl1pPr>
            <a:lvl2pPr indent="-228600" lvl="1" marL="914400" rtl="0" algn="l">
              <a:spcBef>
                <a:spcPts val="240"/>
              </a:spcBef>
              <a:spcAft>
                <a:spcPts val="0"/>
              </a:spcAft>
              <a:buClr>
                <a:schemeClr val="dk1"/>
              </a:buClr>
              <a:buSzPts val="1200"/>
              <a:buFont typeface="Arial"/>
              <a:buNone/>
              <a:defRPr sz="1200"/>
            </a:lvl2pPr>
            <a:lvl3pPr indent="-228600" lvl="2" marL="1371600" rtl="0" algn="l">
              <a:spcBef>
                <a:spcPts val="200"/>
              </a:spcBef>
              <a:spcAft>
                <a:spcPts val="0"/>
              </a:spcAft>
              <a:buClr>
                <a:schemeClr val="dk1"/>
              </a:buClr>
              <a:buSzPts val="1000"/>
              <a:buFont typeface="Arial"/>
              <a:buNone/>
              <a:defRPr sz="1000"/>
            </a:lvl3pPr>
            <a:lvl4pPr indent="-228600" lvl="3" marL="1828800" rtl="0" algn="l">
              <a:spcBef>
                <a:spcPts val="180"/>
              </a:spcBef>
              <a:spcAft>
                <a:spcPts val="0"/>
              </a:spcAft>
              <a:buClr>
                <a:schemeClr val="dk1"/>
              </a:buClr>
              <a:buSzPts val="900"/>
              <a:buFont typeface="Arial"/>
              <a:buNone/>
              <a:defRPr sz="900"/>
            </a:lvl4pPr>
            <a:lvl5pPr indent="-228600" lvl="4" marL="2286000" rtl="0" algn="l">
              <a:spcBef>
                <a:spcPts val="180"/>
              </a:spcBef>
              <a:spcAft>
                <a:spcPts val="0"/>
              </a:spcAft>
              <a:buClr>
                <a:schemeClr val="dk1"/>
              </a:buClr>
              <a:buSzPts val="900"/>
              <a:buFont typeface="Arial"/>
              <a:buNone/>
              <a:defRPr sz="900"/>
            </a:lvl5pPr>
            <a:lvl6pPr indent="-228600" lvl="5" marL="2743200" rtl="0" algn="l">
              <a:spcBef>
                <a:spcPts val="180"/>
              </a:spcBef>
              <a:spcAft>
                <a:spcPts val="0"/>
              </a:spcAft>
              <a:buClr>
                <a:schemeClr val="dk1"/>
              </a:buClr>
              <a:buSzPts val="900"/>
              <a:buFont typeface="Arial"/>
              <a:buNone/>
              <a:defRPr sz="900"/>
            </a:lvl6pPr>
            <a:lvl7pPr indent="-228600" lvl="6" marL="3200400" rtl="0" algn="l">
              <a:spcBef>
                <a:spcPts val="180"/>
              </a:spcBef>
              <a:spcAft>
                <a:spcPts val="0"/>
              </a:spcAft>
              <a:buClr>
                <a:schemeClr val="dk1"/>
              </a:buClr>
              <a:buSzPts val="900"/>
              <a:buFont typeface="Arial"/>
              <a:buNone/>
              <a:defRPr sz="900"/>
            </a:lvl7pPr>
            <a:lvl8pPr indent="-228600" lvl="7" marL="3657600" rtl="0" algn="l">
              <a:spcBef>
                <a:spcPts val="180"/>
              </a:spcBef>
              <a:spcAft>
                <a:spcPts val="0"/>
              </a:spcAft>
              <a:buClr>
                <a:schemeClr val="dk1"/>
              </a:buClr>
              <a:buSzPts val="900"/>
              <a:buFont typeface="Arial"/>
              <a:buNone/>
              <a:defRPr sz="900"/>
            </a:lvl8pPr>
            <a:lvl9pPr indent="-228600" lvl="8" marL="4114800" rtl="0" algn="l">
              <a:spcBef>
                <a:spcPts val="180"/>
              </a:spcBef>
              <a:spcAft>
                <a:spcPts val="0"/>
              </a:spcAft>
              <a:buClr>
                <a:schemeClr val="dk1"/>
              </a:buClr>
              <a:buSzPts val="900"/>
              <a:buFont typeface="Arial"/>
              <a:buNone/>
              <a:defRPr sz="900"/>
            </a:lvl9pPr>
          </a:lstStyle>
          <a:p/>
        </p:txBody>
      </p:sp>
      <p:sp>
        <p:nvSpPr>
          <p:cNvPr id="118" name="Google Shape;118;p18"/>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8"/>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8"/>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123" name="Google Shape;123;p1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Font typeface="Arial"/>
              <a:buChar char="•"/>
              <a:defRPr sz="3200"/>
            </a:lvl1pPr>
            <a:lvl2pPr indent="-406400" lvl="1" marL="914400" rtl="0" algn="l">
              <a:spcBef>
                <a:spcPts val="560"/>
              </a:spcBef>
              <a:spcAft>
                <a:spcPts val="0"/>
              </a:spcAft>
              <a:buClr>
                <a:schemeClr val="dk1"/>
              </a:buClr>
              <a:buSzPts val="2800"/>
              <a:buFont typeface="Arial"/>
              <a:buChar char="–"/>
              <a:defRPr sz="2800"/>
            </a:lvl2pPr>
            <a:lvl3pPr indent="-381000" lvl="2" marL="1371600" rtl="0" algn="l">
              <a:spcBef>
                <a:spcPts val="480"/>
              </a:spcBef>
              <a:spcAft>
                <a:spcPts val="0"/>
              </a:spcAft>
              <a:buClr>
                <a:schemeClr val="dk1"/>
              </a:buClr>
              <a:buSzPts val="2400"/>
              <a:buFont typeface="Arial"/>
              <a:buChar char="•"/>
              <a:defRPr sz="2400"/>
            </a:lvl3pPr>
            <a:lvl4pPr indent="-355600" lvl="3" marL="1828800" rtl="0" algn="l">
              <a:spcBef>
                <a:spcPts val="400"/>
              </a:spcBef>
              <a:spcAft>
                <a:spcPts val="0"/>
              </a:spcAft>
              <a:buClr>
                <a:schemeClr val="dk1"/>
              </a:buClr>
              <a:buSzPts val="2000"/>
              <a:buFont typeface="Arial"/>
              <a:buChar char="–"/>
              <a:defRPr sz="2000"/>
            </a:lvl4pPr>
            <a:lvl5pPr indent="-355600" lvl="4" marL="2286000" rtl="0" algn="l">
              <a:spcBef>
                <a:spcPts val="400"/>
              </a:spcBef>
              <a:spcAft>
                <a:spcPts val="0"/>
              </a:spcAft>
              <a:buClr>
                <a:schemeClr val="dk1"/>
              </a:buClr>
              <a:buSzPts val="2000"/>
              <a:buFont typeface="Arial"/>
              <a:buChar char="»"/>
              <a:defRPr sz="2000"/>
            </a:lvl5pPr>
            <a:lvl6pPr indent="-355600" lvl="5" marL="2743200" rtl="0" algn="l">
              <a:spcBef>
                <a:spcPts val="400"/>
              </a:spcBef>
              <a:spcAft>
                <a:spcPts val="0"/>
              </a:spcAft>
              <a:buClr>
                <a:schemeClr val="dk1"/>
              </a:buClr>
              <a:buSzPts val="2000"/>
              <a:buFont typeface="Arial"/>
              <a:buChar char="»"/>
              <a:defRPr sz="2000"/>
            </a:lvl6pPr>
            <a:lvl7pPr indent="-355600" lvl="6" marL="3200400" rtl="0" algn="l">
              <a:spcBef>
                <a:spcPts val="400"/>
              </a:spcBef>
              <a:spcAft>
                <a:spcPts val="0"/>
              </a:spcAft>
              <a:buClr>
                <a:schemeClr val="dk1"/>
              </a:buClr>
              <a:buSzPts val="2000"/>
              <a:buFont typeface="Arial"/>
              <a:buChar char="»"/>
              <a:defRPr sz="2000"/>
            </a:lvl7pPr>
            <a:lvl8pPr indent="-355600" lvl="7" marL="3657600" rtl="0" algn="l">
              <a:spcBef>
                <a:spcPts val="400"/>
              </a:spcBef>
              <a:spcAft>
                <a:spcPts val="0"/>
              </a:spcAft>
              <a:buClr>
                <a:schemeClr val="dk1"/>
              </a:buClr>
              <a:buSzPts val="2000"/>
              <a:buFont typeface="Arial"/>
              <a:buChar char="»"/>
              <a:defRPr sz="2000"/>
            </a:lvl8pPr>
            <a:lvl9pPr indent="-355600" lvl="8" marL="4114800" rtl="0" algn="l">
              <a:spcBef>
                <a:spcPts val="400"/>
              </a:spcBef>
              <a:spcAft>
                <a:spcPts val="0"/>
              </a:spcAft>
              <a:buClr>
                <a:schemeClr val="dk1"/>
              </a:buClr>
              <a:buSzPts val="2000"/>
              <a:buFont typeface="Arial"/>
              <a:buChar char="»"/>
              <a:defRPr sz="2000"/>
            </a:lvl9pPr>
          </a:lstStyle>
          <a:p/>
        </p:txBody>
      </p:sp>
      <p:sp>
        <p:nvSpPr>
          <p:cNvPr id="124" name="Google Shape;124;p1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Font typeface="Arial"/>
              <a:buNone/>
              <a:defRPr sz="1400"/>
            </a:lvl1pPr>
            <a:lvl2pPr indent="-228600" lvl="1" marL="914400" rtl="0" algn="l">
              <a:spcBef>
                <a:spcPts val="240"/>
              </a:spcBef>
              <a:spcAft>
                <a:spcPts val="0"/>
              </a:spcAft>
              <a:buClr>
                <a:schemeClr val="dk1"/>
              </a:buClr>
              <a:buSzPts val="1200"/>
              <a:buFont typeface="Arial"/>
              <a:buNone/>
              <a:defRPr sz="1200"/>
            </a:lvl2pPr>
            <a:lvl3pPr indent="-228600" lvl="2" marL="1371600" rtl="0" algn="l">
              <a:spcBef>
                <a:spcPts val="200"/>
              </a:spcBef>
              <a:spcAft>
                <a:spcPts val="0"/>
              </a:spcAft>
              <a:buClr>
                <a:schemeClr val="dk1"/>
              </a:buClr>
              <a:buSzPts val="1000"/>
              <a:buFont typeface="Arial"/>
              <a:buNone/>
              <a:defRPr sz="1000"/>
            </a:lvl3pPr>
            <a:lvl4pPr indent="-228600" lvl="3" marL="1828800" rtl="0" algn="l">
              <a:spcBef>
                <a:spcPts val="180"/>
              </a:spcBef>
              <a:spcAft>
                <a:spcPts val="0"/>
              </a:spcAft>
              <a:buClr>
                <a:schemeClr val="dk1"/>
              </a:buClr>
              <a:buSzPts val="900"/>
              <a:buFont typeface="Arial"/>
              <a:buNone/>
              <a:defRPr sz="900"/>
            </a:lvl4pPr>
            <a:lvl5pPr indent="-228600" lvl="4" marL="2286000" rtl="0" algn="l">
              <a:spcBef>
                <a:spcPts val="180"/>
              </a:spcBef>
              <a:spcAft>
                <a:spcPts val="0"/>
              </a:spcAft>
              <a:buClr>
                <a:schemeClr val="dk1"/>
              </a:buClr>
              <a:buSzPts val="900"/>
              <a:buFont typeface="Arial"/>
              <a:buNone/>
              <a:defRPr sz="900"/>
            </a:lvl5pPr>
            <a:lvl6pPr indent="-228600" lvl="5" marL="2743200" rtl="0" algn="l">
              <a:spcBef>
                <a:spcPts val="180"/>
              </a:spcBef>
              <a:spcAft>
                <a:spcPts val="0"/>
              </a:spcAft>
              <a:buClr>
                <a:schemeClr val="dk1"/>
              </a:buClr>
              <a:buSzPts val="900"/>
              <a:buFont typeface="Arial"/>
              <a:buNone/>
              <a:defRPr sz="900"/>
            </a:lvl6pPr>
            <a:lvl7pPr indent="-228600" lvl="6" marL="3200400" rtl="0" algn="l">
              <a:spcBef>
                <a:spcPts val="180"/>
              </a:spcBef>
              <a:spcAft>
                <a:spcPts val="0"/>
              </a:spcAft>
              <a:buClr>
                <a:schemeClr val="dk1"/>
              </a:buClr>
              <a:buSzPts val="900"/>
              <a:buFont typeface="Arial"/>
              <a:buNone/>
              <a:defRPr sz="900"/>
            </a:lvl7pPr>
            <a:lvl8pPr indent="-228600" lvl="7" marL="3657600" rtl="0" algn="l">
              <a:spcBef>
                <a:spcPts val="180"/>
              </a:spcBef>
              <a:spcAft>
                <a:spcPts val="0"/>
              </a:spcAft>
              <a:buClr>
                <a:schemeClr val="dk1"/>
              </a:buClr>
              <a:buSzPts val="900"/>
              <a:buFont typeface="Arial"/>
              <a:buNone/>
              <a:defRPr sz="900"/>
            </a:lvl8pPr>
            <a:lvl9pPr indent="-228600" lvl="8" marL="4114800" rtl="0" algn="l">
              <a:spcBef>
                <a:spcPts val="180"/>
              </a:spcBef>
              <a:spcAft>
                <a:spcPts val="0"/>
              </a:spcAft>
              <a:buClr>
                <a:schemeClr val="dk1"/>
              </a:buClr>
              <a:buSzPts val="900"/>
              <a:buFont typeface="Arial"/>
              <a:buNone/>
              <a:defRPr sz="900"/>
            </a:lvl9pPr>
          </a:lstStyle>
          <a:p/>
        </p:txBody>
      </p:sp>
      <p:sp>
        <p:nvSpPr>
          <p:cNvPr id="125" name="Google Shape;125;p19"/>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9"/>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9"/>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20"/>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130" name="Google Shape;130;p20"/>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p20"/>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0"/>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135" name="Google Shape;135;p2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Font typeface="Arial"/>
              <a:buNone/>
              <a:defRPr b="1" sz="2400"/>
            </a:lvl1pPr>
            <a:lvl2pPr indent="-228600" lvl="1" marL="914400" rtl="0" algn="l">
              <a:spcBef>
                <a:spcPts val="400"/>
              </a:spcBef>
              <a:spcAft>
                <a:spcPts val="0"/>
              </a:spcAft>
              <a:buClr>
                <a:schemeClr val="dk1"/>
              </a:buClr>
              <a:buSzPts val="2000"/>
              <a:buFont typeface="Arial"/>
              <a:buNone/>
              <a:defRPr b="1" sz="2000"/>
            </a:lvl2pPr>
            <a:lvl3pPr indent="-228600" lvl="2" marL="1371600" rtl="0" algn="l">
              <a:spcBef>
                <a:spcPts val="360"/>
              </a:spcBef>
              <a:spcAft>
                <a:spcPts val="0"/>
              </a:spcAft>
              <a:buClr>
                <a:schemeClr val="dk1"/>
              </a:buClr>
              <a:buSzPts val="1800"/>
              <a:buFont typeface="Arial"/>
              <a:buNone/>
              <a:defRPr b="1" sz="1800"/>
            </a:lvl3pPr>
            <a:lvl4pPr indent="-228600" lvl="3" marL="1828800" rtl="0" algn="l">
              <a:spcBef>
                <a:spcPts val="320"/>
              </a:spcBef>
              <a:spcAft>
                <a:spcPts val="0"/>
              </a:spcAft>
              <a:buClr>
                <a:schemeClr val="dk1"/>
              </a:buClr>
              <a:buSzPts val="1600"/>
              <a:buFont typeface="Arial"/>
              <a:buNone/>
              <a:defRPr b="1" sz="1600"/>
            </a:lvl4pPr>
            <a:lvl5pPr indent="-228600" lvl="4" marL="2286000" rtl="0" algn="l">
              <a:spcBef>
                <a:spcPts val="320"/>
              </a:spcBef>
              <a:spcAft>
                <a:spcPts val="0"/>
              </a:spcAft>
              <a:buClr>
                <a:schemeClr val="dk1"/>
              </a:buClr>
              <a:buSzPts val="1600"/>
              <a:buFont typeface="Arial"/>
              <a:buNone/>
              <a:defRPr b="1" sz="1600"/>
            </a:lvl5pPr>
            <a:lvl6pPr indent="-228600" lvl="5" marL="2743200" rtl="0" algn="l">
              <a:spcBef>
                <a:spcPts val="320"/>
              </a:spcBef>
              <a:spcAft>
                <a:spcPts val="0"/>
              </a:spcAft>
              <a:buClr>
                <a:schemeClr val="dk1"/>
              </a:buClr>
              <a:buSzPts val="1600"/>
              <a:buFont typeface="Arial"/>
              <a:buNone/>
              <a:defRPr b="1" sz="1600"/>
            </a:lvl6pPr>
            <a:lvl7pPr indent="-228600" lvl="6" marL="3200400" rtl="0" algn="l">
              <a:spcBef>
                <a:spcPts val="320"/>
              </a:spcBef>
              <a:spcAft>
                <a:spcPts val="0"/>
              </a:spcAft>
              <a:buClr>
                <a:schemeClr val="dk1"/>
              </a:buClr>
              <a:buSzPts val="1600"/>
              <a:buFont typeface="Arial"/>
              <a:buNone/>
              <a:defRPr b="1" sz="1600"/>
            </a:lvl7pPr>
            <a:lvl8pPr indent="-228600" lvl="7" marL="3657600" rtl="0" algn="l">
              <a:spcBef>
                <a:spcPts val="320"/>
              </a:spcBef>
              <a:spcAft>
                <a:spcPts val="0"/>
              </a:spcAft>
              <a:buClr>
                <a:schemeClr val="dk1"/>
              </a:buClr>
              <a:buSzPts val="1600"/>
              <a:buFont typeface="Arial"/>
              <a:buNone/>
              <a:defRPr b="1" sz="1600"/>
            </a:lvl8pPr>
            <a:lvl9pPr indent="-228600" lvl="8" marL="4114800" rtl="0" algn="l">
              <a:spcBef>
                <a:spcPts val="320"/>
              </a:spcBef>
              <a:spcAft>
                <a:spcPts val="0"/>
              </a:spcAft>
              <a:buClr>
                <a:schemeClr val="dk1"/>
              </a:buClr>
              <a:buSzPts val="1600"/>
              <a:buFont typeface="Arial"/>
              <a:buNone/>
              <a:defRPr b="1" sz="1600"/>
            </a:lvl9pPr>
          </a:lstStyle>
          <a:p/>
        </p:txBody>
      </p:sp>
      <p:sp>
        <p:nvSpPr>
          <p:cNvPr id="136" name="Google Shape;136;p2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Font typeface="Arial"/>
              <a:buChar char="•"/>
              <a:defRPr sz="2400"/>
            </a:lvl1pPr>
            <a:lvl2pPr indent="-355600" lvl="1" marL="914400" rtl="0" algn="l">
              <a:spcBef>
                <a:spcPts val="400"/>
              </a:spcBef>
              <a:spcAft>
                <a:spcPts val="0"/>
              </a:spcAft>
              <a:buClr>
                <a:schemeClr val="dk1"/>
              </a:buClr>
              <a:buSzPts val="2000"/>
              <a:buFont typeface="Arial"/>
              <a:buChar char="–"/>
              <a:defRPr sz="2000"/>
            </a:lvl2pPr>
            <a:lvl3pPr indent="-342900" lvl="2" marL="1371600" rtl="0" algn="l">
              <a:spcBef>
                <a:spcPts val="360"/>
              </a:spcBef>
              <a:spcAft>
                <a:spcPts val="0"/>
              </a:spcAft>
              <a:buClr>
                <a:schemeClr val="dk1"/>
              </a:buClr>
              <a:buSzPts val="1800"/>
              <a:buFont typeface="Arial"/>
              <a:buChar char="•"/>
              <a:defRPr sz="1800"/>
            </a:lvl3pPr>
            <a:lvl4pPr indent="-330200" lvl="3" marL="1828800" rtl="0" algn="l">
              <a:spcBef>
                <a:spcPts val="320"/>
              </a:spcBef>
              <a:spcAft>
                <a:spcPts val="0"/>
              </a:spcAft>
              <a:buClr>
                <a:schemeClr val="dk1"/>
              </a:buClr>
              <a:buSzPts val="1600"/>
              <a:buFont typeface="Arial"/>
              <a:buChar char="–"/>
              <a:defRPr sz="1600"/>
            </a:lvl4pPr>
            <a:lvl5pPr indent="-330200" lvl="4" marL="2286000" rtl="0" algn="l">
              <a:spcBef>
                <a:spcPts val="320"/>
              </a:spcBef>
              <a:spcAft>
                <a:spcPts val="0"/>
              </a:spcAft>
              <a:buClr>
                <a:schemeClr val="dk1"/>
              </a:buClr>
              <a:buSzPts val="1600"/>
              <a:buFont typeface="Arial"/>
              <a:buChar char="»"/>
              <a:defRPr sz="1600"/>
            </a:lvl5pPr>
            <a:lvl6pPr indent="-330200" lvl="5" marL="2743200" rtl="0" algn="l">
              <a:spcBef>
                <a:spcPts val="320"/>
              </a:spcBef>
              <a:spcAft>
                <a:spcPts val="0"/>
              </a:spcAft>
              <a:buClr>
                <a:schemeClr val="dk1"/>
              </a:buClr>
              <a:buSzPts val="1600"/>
              <a:buFont typeface="Arial"/>
              <a:buChar char="»"/>
              <a:defRPr sz="1600"/>
            </a:lvl6pPr>
            <a:lvl7pPr indent="-330200" lvl="6" marL="3200400" rtl="0" algn="l">
              <a:spcBef>
                <a:spcPts val="320"/>
              </a:spcBef>
              <a:spcAft>
                <a:spcPts val="0"/>
              </a:spcAft>
              <a:buClr>
                <a:schemeClr val="dk1"/>
              </a:buClr>
              <a:buSzPts val="1600"/>
              <a:buFont typeface="Arial"/>
              <a:buChar char="»"/>
              <a:defRPr sz="1600"/>
            </a:lvl7pPr>
            <a:lvl8pPr indent="-330200" lvl="7" marL="3657600" rtl="0" algn="l">
              <a:spcBef>
                <a:spcPts val="320"/>
              </a:spcBef>
              <a:spcAft>
                <a:spcPts val="0"/>
              </a:spcAft>
              <a:buClr>
                <a:schemeClr val="dk1"/>
              </a:buClr>
              <a:buSzPts val="1600"/>
              <a:buFont typeface="Arial"/>
              <a:buChar char="»"/>
              <a:defRPr sz="1600"/>
            </a:lvl8pPr>
            <a:lvl9pPr indent="-330200" lvl="8" marL="4114800" rtl="0" algn="l">
              <a:spcBef>
                <a:spcPts val="320"/>
              </a:spcBef>
              <a:spcAft>
                <a:spcPts val="0"/>
              </a:spcAft>
              <a:buClr>
                <a:schemeClr val="dk1"/>
              </a:buClr>
              <a:buSzPts val="1600"/>
              <a:buFont typeface="Arial"/>
              <a:buChar char="»"/>
              <a:defRPr sz="1600"/>
            </a:lvl9pPr>
          </a:lstStyle>
          <a:p/>
        </p:txBody>
      </p:sp>
      <p:sp>
        <p:nvSpPr>
          <p:cNvPr id="137" name="Google Shape;137;p2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Font typeface="Arial"/>
              <a:buNone/>
              <a:defRPr b="1" sz="2400"/>
            </a:lvl1pPr>
            <a:lvl2pPr indent="-228600" lvl="1" marL="914400" rtl="0" algn="l">
              <a:spcBef>
                <a:spcPts val="400"/>
              </a:spcBef>
              <a:spcAft>
                <a:spcPts val="0"/>
              </a:spcAft>
              <a:buClr>
                <a:schemeClr val="dk1"/>
              </a:buClr>
              <a:buSzPts val="2000"/>
              <a:buFont typeface="Arial"/>
              <a:buNone/>
              <a:defRPr b="1" sz="2000"/>
            </a:lvl2pPr>
            <a:lvl3pPr indent="-228600" lvl="2" marL="1371600" rtl="0" algn="l">
              <a:spcBef>
                <a:spcPts val="360"/>
              </a:spcBef>
              <a:spcAft>
                <a:spcPts val="0"/>
              </a:spcAft>
              <a:buClr>
                <a:schemeClr val="dk1"/>
              </a:buClr>
              <a:buSzPts val="1800"/>
              <a:buFont typeface="Arial"/>
              <a:buNone/>
              <a:defRPr b="1" sz="1800"/>
            </a:lvl3pPr>
            <a:lvl4pPr indent="-228600" lvl="3" marL="1828800" rtl="0" algn="l">
              <a:spcBef>
                <a:spcPts val="320"/>
              </a:spcBef>
              <a:spcAft>
                <a:spcPts val="0"/>
              </a:spcAft>
              <a:buClr>
                <a:schemeClr val="dk1"/>
              </a:buClr>
              <a:buSzPts val="1600"/>
              <a:buFont typeface="Arial"/>
              <a:buNone/>
              <a:defRPr b="1" sz="1600"/>
            </a:lvl4pPr>
            <a:lvl5pPr indent="-228600" lvl="4" marL="2286000" rtl="0" algn="l">
              <a:spcBef>
                <a:spcPts val="320"/>
              </a:spcBef>
              <a:spcAft>
                <a:spcPts val="0"/>
              </a:spcAft>
              <a:buClr>
                <a:schemeClr val="dk1"/>
              </a:buClr>
              <a:buSzPts val="1600"/>
              <a:buFont typeface="Arial"/>
              <a:buNone/>
              <a:defRPr b="1" sz="1600"/>
            </a:lvl5pPr>
            <a:lvl6pPr indent="-228600" lvl="5" marL="2743200" rtl="0" algn="l">
              <a:spcBef>
                <a:spcPts val="320"/>
              </a:spcBef>
              <a:spcAft>
                <a:spcPts val="0"/>
              </a:spcAft>
              <a:buClr>
                <a:schemeClr val="dk1"/>
              </a:buClr>
              <a:buSzPts val="1600"/>
              <a:buFont typeface="Arial"/>
              <a:buNone/>
              <a:defRPr b="1" sz="1600"/>
            </a:lvl6pPr>
            <a:lvl7pPr indent="-228600" lvl="6" marL="3200400" rtl="0" algn="l">
              <a:spcBef>
                <a:spcPts val="320"/>
              </a:spcBef>
              <a:spcAft>
                <a:spcPts val="0"/>
              </a:spcAft>
              <a:buClr>
                <a:schemeClr val="dk1"/>
              </a:buClr>
              <a:buSzPts val="1600"/>
              <a:buFont typeface="Arial"/>
              <a:buNone/>
              <a:defRPr b="1" sz="1600"/>
            </a:lvl7pPr>
            <a:lvl8pPr indent="-228600" lvl="7" marL="3657600" rtl="0" algn="l">
              <a:spcBef>
                <a:spcPts val="320"/>
              </a:spcBef>
              <a:spcAft>
                <a:spcPts val="0"/>
              </a:spcAft>
              <a:buClr>
                <a:schemeClr val="dk1"/>
              </a:buClr>
              <a:buSzPts val="1600"/>
              <a:buFont typeface="Arial"/>
              <a:buNone/>
              <a:defRPr b="1" sz="1600"/>
            </a:lvl8pPr>
            <a:lvl9pPr indent="-228600" lvl="8" marL="4114800" rtl="0" algn="l">
              <a:spcBef>
                <a:spcPts val="320"/>
              </a:spcBef>
              <a:spcAft>
                <a:spcPts val="0"/>
              </a:spcAft>
              <a:buClr>
                <a:schemeClr val="dk1"/>
              </a:buClr>
              <a:buSzPts val="1600"/>
              <a:buFont typeface="Arial"/>
              <a:buNone/>
              <a:defRPr b="1" sz="1600"/>
            </a:lvl9pPr>
          </a:lstStyle>
          <a:p/>
        </p:txBody>
      </p:sp>
      <p:sp>
        <p:nvSpPr>
          <p:cNvPr id="138" name="Google Shape;138;p2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Font typeface="Arial"/>
              <a:buChar char="•"/>
              <a:defRPr sz="2400"/>
            </a:lvl1pPr>
            <a:lvl2pPr indent="-355600" lvl="1" marL="914400" rtl="0" algn="l">
              <a:spcBef>
                <a:spcPts val="400"/>
              </a:spcBef>
              <a:spcAft>
                <a:spcPts val="0"/>
              </a:spcAft>
              <a:buClr>
                <a:schemeClr val="dk1"/>
              </a:buClr>
              <a:buSzPts val="2000"/>
              <a:buFont typeface="Arial"/>
              <a:buChar char="–"/>
              <a:defRPr sz="2000"/>
            </a:lvl2pPr>
            <a:lvl3pPr indent="-342900" lvl="2" marL="1371600" rtl="0" algn="l">
              <a:spcBef>
                <a:spcPts val="360"/>
              </a:spcBef>
              <a:spcAft>
                <a:spcPts val="0"/>
              </a:spcAft>
              <a:buClr>
                <a:schemeClr val="dk1"/>
              </a:buClr>
              <a:buSzPts val="1800"/>
              <a:buFont typeface="Arial"/>
              <a:buChar char="•"/>
              <a:defRPr sz="1800"/>
            </a:lvl3pPr>
            <a:lvl4pPr indent="-330200" lvl="3" marL="1828800" rtl="0" algn="l">
              <a:spcBef>
                <a:spcPts val="320"/>
              </a:spcBef>
              <a:spcAft>
                <a:spcPts val="0"/>
              </a:spcAft>
              <a:buClr>
                <a:schemeClr val="dk1"/>
              </a:buClr>
              <a:buSzPts val="1600"/>
              <a:buFont typeface="Arial"/>
              <a:buChar char="–"/>
              <a:defRPr sz="1600"/>
            </a:lvl4pPr>
            <a:lvl5pPr indent="-330200" lvl="4" marL="2286000" rtl="0" algn="l">
              <a:spcBef>
                <a:spcPts val="320"/>
              </a:spcBef>
              <a:spcAft>
                <a:spcPts val="0"/>
              </a:spcAft>
              <a:buClr>
                <a:schemeClr val="dk1"/>
              </a:buClr>
              <a:buSzPts val="1600"/>
              <a:buFont typeface="Arial"/>
              <a:buChar char="»"/>
              <a:defRPr sz="1600"/>
            </a:lvl5pPr>
            <a:lvl6pPr indent="-330200" lvl="5" marL="2743200" rtl="0" algn="l">
              <a:spcBef>
                <a:spcPts val="320"/>
              </a:spcBef>
              <a:spcAft>
                <a:spcPts val="0"/>
              </a:spcAft>
              <a:buClr>
                <a:schemeClr val="dk1"/>
              </a:buClr>
              <a:buSzPts val="1600"/>
              <a:buFont typeface="Arial"/>
              <a:buChar char="»"/>
              <a:defRPr sz="1600"/>
            </a:lvl6pPr>
            <a:lvl7pPr indent="-330200" lvl="6" marL="3200400" rtl="0" algn="l">
              <a:spcBef>
                <a:spcPts val="320"/>
              </a:spcBef>
              <a:spcAft>
                <a:spcPts val="0"/>
              </a:spcAft>
              <a:buClr>
                <a:schemeClr val="dk1"/>
              </a:buClr>
              <a:buSzPts val="1600"/>
              <a:buFont typeface="Arial"/>
              <a:buChar char="»"/>
              <a:defRPr sz="1600"/>
            </a:lvl7pPr>
            <a:lvl8pPr indent="-330200" lvl="7" marL="3657600" rtl="0" algn="l">
              <a:spcBef>
                <a:spcPts val="320"/>
              </a:spcBef>
              <a:spcAft>
                <a:spcPts val="0"/>
              </a:spcAft>
              <a:buClr>
                <a:schemeClr val="dk1"/>
              </a:buClr>
              <a:buSzPts val="1600"/>
              <a:buFont typeface="Arial"/>
              <a:buChar char="»"/>
              <a:defRPr sz="1600"/>
            </a:lvl8pPr>
            <a:lvl9pPr indent="-330200" lvl="8" marL="4114800" rtl="0" algn="l">
              <a:spcBef>
                <a:spcPts val="320"/>
              </a:spcBef>
              <a:spcAft>
                <a:spcPts val="0"/>
              </a:spcAft>
              <a:buClr>
                <a:schemeClr val="dk1"/>
              </a:buClr>
              <a:buSzPts val="1600"/>
              <a:buFont typeface="Arial"/>
              <a:buChar char="»"/>
              <a:defRPr sz="1600"/>
            </a:lvl9pPr>
          </a:lstStyle>
          <a:p/>
        </p:txBody>
      </p:sp>
      <p:sp>
        <p:nvSpPr>
          <p:cNvPr id="139" name="Google Shape;139;p21"/>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21"/>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1"/>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2" name="Shape 142"/>
        <p:cNvGrpSpPr/>
        <p:nvPr/>
      </p:nvGrpSpPr>
      <p:grpSpPr>
        <a:xfrm>
          <a:off x="0" y="0"/>
          <a:ext cx="0" cy="0"/>
          <a:chOff x="0" y="0"/>
          <a:chExt cx="0" cy="0"/>
        </a:xfrm>
      </p:grpSpPr>
      <p:sp>
        <p:nvSpPr>
          <p:cNvPr id="143" name="Google Shape;143;p2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144" name="Google Shape;144;p22"/>
          <p:cNvSpPr txBox="1"/>
          <p:nvPr>
            <p:ph idx="1" type="body"/>
          </p:nvPr>
        </p:nvSpPr>
        <p:spPr>
          <a:xfrm>
            <a:off x="457200" y="1066800"/>
            <a:ext cx="4038600" cy="48006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Font typeface="Arial"/>
              <a:buChar char="•"/>
              <a:defRPr sz="2800"/>
            </a:lvl1pPr>
            <a:lvl2pPr indent="-381000" lvl="1" marL="914400" rtl="0" algn="l">
              <a:spcBef>
                <a:spcPts val="480"/>
              </a:spcBef>
              <a:spcAft>
                <a:spcPts val="0"/>
              </a:spcAft>
              <a:buClr>
                <a:schemeClr val="dk1"/>
              </a:buClr>
              <a:buSzPts val="2400"/>
              <a:buFont typeface="Arial"/>
              <a:buChar char="–"/>
              <a:defRPr sz="2400"/>
            </a:lvl2pPr>
            <a:lvl3pPr indent="-355600" lvl="2" marL="1371600" rtl="0" algn="l">
              <a:spcBef>
                <a:spcPts val="400"/>
              </a:spcBef>
              <a:spcAft>
                <a:spcPts val="0"/>
              </a:spcAft>
              <a:buClr>
                <a:schemeClr val="dk1"/>
              </a:buClr>
              <a:buSzPts val="2000"/>
              <a:buFont typeface="Arial"/>
              <a:buChar char="•"/>
              <a:defRPr sz="2000"/>
            </a:lvl3pPr>
            <a:lvl4pPr indent="-342900" lvl="3" marL="1828800" rtl="0" algn="l">
              <a:spcBef>
                <a:spcPts val="360"/>
              </a:spcBef>
              <a:spcAft>
                <a:spcPts val="0"/>
              </a:spcAft>
              <a:buClr>
                <a:schemeClr val="dk1"/>
              </a:buClr>
              <a:buSzPts val="1800"/>
              <a:buFont typeface="Arial"/>
              <a:buChar char="–"/>
              <a:defRPr sz="1800"/>
            </a:lvl4pPr>
            <a:lvl5pPr indent="-342900" lvl="4" marL="2286000" rtl="0" algn="l">
              <a:spcBef>
                <a:spcPts val="360"/>
              </a:spcBef>
              <a:spcAft>
                <a:spcPts val="0"/>
              </a:spcAft>
              <a:buClr>
                <a:schemeClr val="dk1"/>
              </a:buClr>
              <a:buSzPts val="1800"/>
              <a:buFont typeface="Arial"/>
              <a:buChar char="»"/>
              <a:defRPr sz="1800"/>
            </a:lvl5pPr>
            <a:lvl6pPr indent="-342900" lvl="5" marL="2743200" rtl="0" algn="l">
              <a:spcBef>
                <a:spcPts val="360"/>
              </a:spcBef>
              <a:spcAft>
                <a:spcPts val="0"/>
              </a:spcAft>
              <a:buClr>
                <a:schemeClr val="dk1"/>
              </a:buClr>
              <a:buSzPts val="1800"/>
              <a:buFont typeface="Arial"/>
              <a:buChar char="»"/>
              <a:defRPr sz="1800"/>
            </a:lvl6pPr>
            <a:lvl7pPr indent="-342900" lvl="6" marL="3200400" rtl="0" algn="l">
              <a:spcBef>
                <a:spcPts val="360"/>
              </a:spcBef>
              <a:spcAft>
                <a:spcPts val="0"/>
              </a:spcAft>
              <a:buClr>
                <a:schemeClr val="dk1"/>
              </a:buClr>
              <a:buSzPts val="1800"/>
              <a:buFont typeface="Arial"/>
              <a:buChar char="»"/>
              <a:defRPr sz="1800"/>
            </a:lvl7pPr>
            <a:lvl8pPr indent="-342900" lvl="7" marL="3657600" rtl="0" algn="l">
              <a:spcBef>
                <a:spcPts val="360"/>
              </a:spcBef>
              <a:spcAft>
                <a:spcPts val="0"/>
              </a:spcAft>
              <a:buClr>
                <a:schemeClr val="dk1"/>
              </a:buClr>
              <a:buSzPts val="1800"/>
              <a:buFont typeface="Arial"/>
              <a:buChar char="»"/>
              <a:defRPr sz="1800"/>
            </a:lvl8pPr>
            <a:lvl9pPr indent="-342900" lvl="8" marL="4114800" rtl="0" algn="l">
              <a:spcBef>
                <a:spcPts val="360"/>
              </a:spcBef>
              <a:spcAft>
                <a:spcPts val="0"/>
              </a:spcAft>
              <a:buClr>
                <a:schemeClr val="dk1"/>
              </a:buClr>
              <a:buSzPts val="1800"/>
              <a:buFont typeface="Arial"/>
              <a:buChar char="»"/>
              <a:defRPr sz="1800"/>
            </a:lvl9pPr>
          </a:lstStyle>
          <a:p/>
        </p:txBody>
      </p:sp>
      <p:sp>
        <p:nvSpPr>
          <p:cNvPr id="145" name="Google Shape;145;p22"/>
          <p:cNvSpPr txBox="1"/>
          <p:nvPr>
            <p:ph idx="2" type="body"/>
          </p:nvPr>
        </p:nvSpPr>
        <p:spPr>
          <a:xfrm>
            <a:off x="4648200" y="1066800"/>
            <a:ext cx="4038600" cy="48006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Font typeface="Arial"/>
              <a:buChar char="•"/>
              <a:defRPr sz="2800"/>
            </a:lvl1pPr>
            <a:lvl2pPr indent="-381000" lvl="1" marL="914400" rtl="0" algn="l">
              <a:spcBef>
                <a:spcPts val="480"/>
              </a:spcBef>
              <a:spcAft>
                <a:spcPts val="0"/>
              </a:spcAft>
              <a:buClr>
                <a:schemeClr val="dk1"/>
              </a:buClr>
              <a:buSzPts val="2400"/>
              <a:buFont typeface="Arial"/>
              <a:buChar char="–"/>
              <a:defRPr sz="2400"/>
            </a:lvl2pPr>
            <a:lvl3pPr indent="-355600" lvl="2" marL="1371600" rtl="0" algn="l">
              <a:spcBef>
                <a:spcPts val="400"/>
              </a:spcBef>
              <a:spcAft>
                <a:spcPts val="0"/>
              </a:spcAft>
              <a:buClr>
                <a:schemeClr val="dk1"/>
              </a:buClr>
              <a:buSzPts val="2000"/>
              <a:buFont typeface="Arial"/>
              <a:buChar char="•"/>
              <a:defRPr sz="2000"/>
            </a:lvl3pPr>
            <a:lvl4pPr indent="-342900" lvl="3" marL="1828800" rtl="0" algn="l">
              <a:spcBef>
                <a:spcPts val="360"/>
              </a:spcBef>
              <a:spcAft>
                <a:spcPts val="0"/>
              </a:spcAft>
              <a:buClr>
                <a:schemeClr val="dk1"/>
              </a:buClr>
              <a:buSzPts val="1800"/>
              <a:buFont typeface="Arial"/>
              <a:buChar char="–"/>
              <a:defRPr sz="1800"/>
            </a:lvl4pPr>
            <a:lvl5pPr indent="-342900" lvl="4" marL="2286000" rtl="0" algn="l">
              <a:spcBef>
                <a:spcPts val="360"/>
              </a:spcBef>
              <a:spcAft>
                <a:spcPts val="0"/>
              </a:spcAft>
              <a:buClr>
                <a:schemeClr val="dk1"/>
              </a:buClr>
              <a:buSzPts val="1800"/>
              <a:buFont typeface="Arial"/>
              <a:buChar char="»"/>
              <a:defRPr sz="1800"/>
            </a:lvl5pPr>
            <a:lvl6pPr indent="-342900" lvl="5" marL="2743200" rtl="0" algn="l">
              <a:spcBef>
                <a:spcPts val="360"/>
              </a:spcBef>
              <a:spcAft>
                <a:spcPts val="0"/>
              </a:spcAft>
              <a:buClr>
                <a:schemeClr val="dk1"/>
              </a:buClr>
              <a:buSzPts val="1800"/>
              <a:buFont typeface="Arial"/>
              <a:buChar char="»"/>
              <a:defRPr sz="1800"/>
            </a:lvl6pPr>
            <a:lvl7pPr indent="-342900" lvl="6" marL="3200400" rtl="0" algn="l">
              <a:spcBef>
                <a:spcPts val="360"/>
              </a:spcBef>
              <a:spcAft>
                <a:spcPts val="0"/>
              </a:spcAft>
              <a:buClr>
                <a:schemeClr val="dk1"/>
              </a:buClr>
              <a:buSzPts val="1800"/>
              <a:buFont typeface="Arial"/>
              <a:buChar char="»"/>
              <a:defRPr sz="1800"/>
            </a:lvl7pPr>
            <a:lvl8pPr indent="-342900" lvl="7" marL="3657600" rtl="0" algn="l">
              <a:spcBef>
                <a:spcPts val="360"/>
              </a:spcBef>
              <a:spcAft>
                <a:spcPts val="0"/>
              </a:spcAft>
              <a:buClr>
                <a:schemeClr val="dk1"/>
              </a:buClr>
              <a:buSzPts val="1800"/>
              <a:buFont typeface="Arial"/>
              <a:buChar char="»"/>
              <a:defRPr sz="1800"/>
            </a:lvl8pPr>
            <a:lvl9pPr indent="-342900" lvl="8" marL="4114800" rtl="0" algn="l">
              <a:spcBef>
                <a:spcPts val="360"/>
              </a:spcBef>
              <a:spcAft>
                <a:spcPts val="0"/>
              </a:spcAft>
              <a:buClr>
                <a:schemeClr val="dk1"/>
              </a:buClr>
              <a:buSzPts val="1800"/>
              <a:buFont typeface="Arial"/>
              <a:buChar char="»"/>
              <a:defRPr sz="1800"/>
            </a:lvl9pPr>
          </a:lstStyle>
          <a:p/>
        </p:txBody>
      </p:sp>
      <p:sp>
        <p:nvSpPr>
          <p:cNvPr id="146" name="Google Shape;146;p22"/>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2"/>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2"/>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9" name="Shape 149"/>
        <p:cNvGrpSpPr/>
        <p:nvPr/>
      </p:nvGrpSpPr>
      <p:grpSpPr>
        <a:xfrm>
          <a:off x="0" y="0"/>
          <a:ext cx="0" cy="0"/>
          <a:chOff x="0" y="0"/>
          <a:chExt cx="0" cy="0"/>
        </a:xfrm>
      </p:grpSpPr>
      <p:sp>
        <p:nvSpPr>
          <p:cNvPr id="150" name="Google Shape;150;p23"/>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151" name="Google Shape;151;p23"/>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chemeClr val="dk1"/>
              </a:buClr>
              <a:buSzPts val="2000"/>
              <a:buFont typeface="Arial"/>
              <a:buNone/>
              <a:defRPr sz="2000"/>
            </a:lvl1pPr>
            <a:lvl2pPr indent="-228600" lvl="1" marL="914400" rtl="0" algn="l">
              <a:spcBef>
                <a:spcPts val="360"/>
              </a:spcBef>
              <a:spcAft>
                <a:spcPts val="0"/>
              </a:spcAft>
              <a:buClr>
                <a:schemeClr val="dk1"/>
              </a:buClr>
              <a:buSzPts val="1800"/>
              <a:buFont typeface="Arial"/>
              <a:buNone/>
              <a:defRPr sz="1800"/>
            </a:lvl2pPr>
            <a:lvl3pPr indent="-228600" lvl="2" marL="1371600" rtl="0" algn="l">
              <a:spcBef>
                <a:spcPts val="320"/>
              </a:spcBef>
              <a:spcAft>
                <a:spcPts val="0"/>
              </a:spcAft>
              <a:buClr>
                <a:schemeClr val="dk1"/>
              </a:buClr>
              <a:buSzPts val="1600"/>
              <a:buFont typeface="Arial"/>
              <a:buNone/>
              <a:defRPr sz="1600"/>
            </a:lvl3pPr>
            <a:lvl4pPr indent="-228600" lvl="3" marL="1828800" rtl="0" algn="l">
              <a:spcBef>
                <a:spcPts val="280"/>
              </a:spcBef>
              <a:spcAft>
                <a:spcPts val="0"/>
              </a:spcAft>
              <a:buClr>
                <a:schemeClr val="dk1"/>
              </a:buClr>
              <a:buSzPts val="1400"/>
              <a:buFont typeface="Arial"/>
              <a:buNone/>
              <a:defRPr sz="1400"/>
            </a:lvl4pPr>
            <a:lvl5pPr indent="-228600" lvl="4" marL="2286000" rtl="0" algn="l">
              <a:spcBef>
                <a:spcPts val="280"/>
              </a:spcBef>
              <a:spcAft>
                <a:spcPts val="0"/>
              </a:spcAft>
              <a:buClr>
                <a:schemeClr val="dk1"/>
              </a:buClr>
              <a:buSzPts val="1400"/>
              <a:buFont typeface="Arial"/>
              <a:buNone/>
              <a:defRPr sz="1400"/>
            </a:lvl5pPr>
            <a:lvl6pPr indent="-228600" lvl="5" marL="2743200" rtl="0" algn="l">
              <a:spcBef>
                <a:spcPts val="280"/>
              </a:spcBef>
              <a:spcAft>
                <a:spcPts val="0"/>
              </a:spcAft>
              <a:buClr>
                <a:schemeClr val="dk1"/>
              </a:buClr>
              <a:buSzPts val="1400"/>
              <a:buFont typeface="Arial"/>
              <a:buNone/>
              <a:defRPr sz="1400"/>
            </a:lvl6pPr>
            <a:lvl7pPr indent="-228600" lvl="6" marL="3200400" rtl="0" algn="l">
              <a:spcBef>
                <a:spcPts val="280"/>
              </a:spcBef>
              <a:spcAft>
                <a:spcPts val="0"/>
              </a:spcAft>
              <a:buClr>
                <a:schemeClr val="dk1"/>
              </a:buClr>
              <a:buSzPts val="1400"/>
              <a:buFont typeface="Arial"/>
              <a:buNone/>
              <a:defRPr sz="1400"/>
            </a:lvl7pPr>
            <a:lvl8pPr indent="-228600" lvl="7" marL="3657600" rtl="0" algn="l">
              <a:spcBef>
                <a:spcPts val="280"/>
              </a:spcBef>
              <a:spcAft>
                <a:spcPts val="0"/>
              </a:spcAft>
              <a:buClr>
                <a:schemeClr val="dk1"/>
              </a:buClr>
              <a:buSzPts val="1400"/>
              <a:buFont typeface="Arial"/>
              <a:buNone/>
              <a:defRPr sz="1400"/>
            </a:lvl8pPr>
            <a:lvl9pPr indent="-228600" lvl="8" marL="4114800" rtl="0" algn="l">
              <a:spcBef>
                <a:spcPts val="280"/>
              </a:spcBef>
              <a:spcAft>
                <a:spcPts val="0"/>
              </a:spcAft>
              <a:buClr>
                <a:schemeClr val="dk1"/>
              </a:buClr>
              <a:buSzPts val="1400"/>
              <a:buFont typeface="Arial"/>
              <a:buNone/>
              <a:defRPr sz="1400"/>
            </a:lvl9pPr>
          </a:lstStyle>
          <a:p/>
        </p:txBody>
      </p:sp>
      <p:sp>
        <p:nvSpPr>
          <p:cNvPr id="152" name="Google Shape;152;p23"/>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3"/>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3"/>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5" name="Shape 155"/>
        <p:cNvGrpSpPr/>
        <p:nvPr/>
      </p:nvGrpSpPr>
      <p:grpSpPr>
        <a:xfrm>
          <a:off x="0" y="0"/>
          <a:ext cx="0" cy="0"/>
          <a:chOff x="0" y="0"/>
          <a:chExt cx="0" cy="0"/>
        </a:xfrm>
      </p:grpSpPr>
      <p:sp>
        <p:nvSpPr>
          <p:cNvPr id="156" name="Google Shape;156;p24"/>
          <p:cNvSpPr txBox="1"/>
          <p:nvPr>
            <p:ph type="ctrTitle"/>
          </p:nvPr>
        </p:nvSpPr>
        <p:spPr>
          <a:xfrm>
            <a:off x="685800" y="2130425"/>
            <a:ext cx="7772400" cy="1470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157" name="Google Shape;157;p2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spcBef>
                <a:spcPts val="480"/>
              </a:spcBef>
              <a:spcAft>
                <a:spcPts val="0"/>
              </a:spcAft>
              <a:buClr>
                <a:schemeClr val="dk1"/>
              </a:buClr>
              <a:buSzPts val="2400"/>
              <a:buFont typeface="Arial"/>
              <a:buNone/>
              <a:defRPr/>
            </a:lvl1pPr>
            <a:lvl2pPr lvl="1" rtl="0" algn="ctr">
              <a:spcBef>
                <a:spcPts val="400"/>
              </a:spcBef>
              <a:spcAft>
                <a:spcPts val="0"/>
              </a:spcAft>
              <a:buClr>
                <a:schemeClr val="dk1"/>
              </a:buClr>
              <a:buSzPts val="2000"/>
              <a:buFont typeface="Arial"/>
              <a:buNone/>
              <a:defRPr/>
            </a:lvl2pPr>
            <a:lvl3pPr lvl="2" rtl="0" algn="ctr">
              <a:spcBef>
                <a:spcPts val="360"/>
              </a:spcBef>
              <a:spcAft>
                <a:spcPts val="0"/>
              </a:spcAft>
              <a:buClr>
                <a:schemeClr val="dk1"/>
              </a:buClr>
              <a:buSzPts val="1800"/>
              <a:buFont typeface="Arial"/>
              <a:buNone/>
              <a:defRPr/>
            </a:lvl3pPr>
            <a:lvl4pPr lvl="3" rtl="0" algn="ctr">
              <a:spcBef>
                <a:spcPts val="320"/>
              </a:spcBef>
              <a:spcAft>
                <a:spcPts val="0"/>
              </a:spcAft>
              <a:buClr>
                <a:schemeClr val="dk1"/>
              </a:buClr>
              <a:buSzPts val="1600"/>
              <a:buFont typeface="Arial"/>
              <a:buNone/>
              <a:defRPr/>
            </a:lvl4pPr>
            <a:lvl5pPr lvl="4" rtl="0" algn="ctr">
              <a:spcBef>
                <a:spcPts val="400"/>
              </a:spcBef>
              <a:spcAft>
                <a:spcPts val="0"/>
              </a:spcAft>
              <a:buClr>
                <a:schemeClr val="dk1"/>
              </a:buClr>
              <a:buSzPts val="2000"/>
              <a:buFont typeface="Arial"/>
              <a:buNone/>
              <a:defRPr/>
            </a:lvl5pPr>
            <a:lvl6pPr lvl="5" rtl="0" algn="ctr">
              <a:spcBef>
                <a:spcPts val="400"/>
              </a:spcBef>
              <a:spcAft>
                <a:spcPts val="0"/>
              </a:spcAft>
              <a:buClr>
                <a:schemeClr val="dk1"/>
              </a:buClr>
              <a:buSzPts val="2000"/>
              <a:buFont typeface="Arial"/>
              <a:buNone/>
              <a:defRPr/>
            </a:lvl6pPr>
            <a:lvl7pPr lvl="6" rtl="0" algn="ctr">
              <a:spcBef>
                <a:spcPts val="400"/>
              </a:spcBef>
              <a:spcAft>
                <a:spcPts val="0"/>
              </a:spcAft>
              <a:buClr>
                <a:schemeClr val="dk1"/>
              </a:buClr>
              <a:buSzPts val="2000"/>
              <a:buFont typeface="Arial"/>
              <a:buNone/>
              <a:defRPr/>
            </a:lvl7pPr>
            <a:lvl8pPr lvl="7" rtl="0" algn="ctr">
              <a:spcBef>
                <a:spcPts val="400"/>
              </a:spcBef>
              <a:spcAft>
                <a:spcPts val="0"/>
              </a:spcAft>
              <a:buClr>
                <a:schemeClr val="dk1"/>
              </a:buClr>
              <a:buSzPts val="2000"/>
              <a:buFont typeface="Arial"/>
              <a:buNone/>
              <a:defRPr/>
            </a:lvl8pPr>
            <a:lvl9pPr lvl="8" rtl="0" algn="ctr">
              <a:spcBef>
                <a:spcPts val="400"/>
              </a:spcBef>
              <a:spcAft>
                <a:spcPts val="0"/>
              </a:spcAft>
              <a:buClr>
                <a:schemeClr val="dk1"/>
              </a:buClr>
              <a:buSzPts val="2000"/>
              <a:buFont typeface="Arial"/>
              <a:buNone/>
              <a:defRPr/>
            </a:lvl9pPr>
          </a:lstStyle>
          <a:p/>
        </p:txBody>
      </p:sp>
      <p:sp>
        <p:nvSpPr>
          <p:cNvPr id="158" name="Google Shape;158;p24"/>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9" name="Google Shape;159;p24"/>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4"/>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593367"/>
            <a:ext cx="8520600" cy="763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3" name="Google Shape;163;p25"/>
          <p:cNvSpPr txBox="1"/>
          <p:nvPr>
            <p:ph idx="1" type="body"/>
          </p:nvPr>
        </p:nvSpPr>
        <p:spPr>
          <a:xfrm>
            <a:off x="311700" y="1536633"/>
            <a:ext cx="3999900" cy="4555200"/>
          </a:xfrm>
          <a:prstGeom prst="rect">
            <a:avLst/>
          </a:prstGeom>
        </p:spPr>
        <p:txBody>
          <a:bodyPr anchorCtr="0" anchor="t" bIns="45700" lIns="91425" spcFirstLastPara="1" rIns="91425" wrap="square" tIns="45700">
            <a:noAutofit/>
          </a:bodyPr>
          <a:lstStyle>
            <a:lvl1pPr indent="-317500" lvl="0" marL="457200" rtl="0">
              <a:spcBef>
                <a:spcPts val="480"/>
              </a:spcBef>
              <a:spcAft>
                <a:spcPts val="0"/>
              </a:spcAft>
              <a:buSzPts val="1400"/>
              <a:buChar char="•"/>
              <a:defRPr sz="1400"/>
            </a:lvl1pPr>
            <a:lvl2pPr indent="-304800" lvl="1" marL="914400" rtl="0">
              <a:spcBef>
                <a:spcPts val="400"/>
              </a:spcBef>
              <a:spcAft>
                <a:spcPts val="0"/>
              </a:spcAft>
              <a:buSzPts val="1200"/>
              <a:buChar char="–"/>
              <a:defRPr sz="1200"/>
            </a:lvl2pPr>
            <a:lvl3pPr indent="-304800" lvl="2" marL="1371600" rtl="0">
              <a:spcBef>
                <a:spcPts val="360"/>
              </a:spcBef>
              <a:spcAft>
                <a:spcPts val="0"/>
              </a:spcAft>
              <a:buSzPts val="1200"/>
              <a:buChar char="•"/>
              <a:defRPr sz="1200"/>
            </a:lvl3pPr>
            <a:lvl4pPr indent="-304800" lvl="3" marL="1828800" rtl="0">
              <a:spcBef>
                <a:spcPts val="320"/>
              </a:spcBef>
              <a:spcAft>
                <a:spcPts val="0"/>
              </a:spcAft>
              <a:buSzPts val="1200"/>
              <a:buChar char="–"/>
              <a:defRPr sz="1200"/>
            </a:lvl4pPr>
            <a:lvl5pPr indent="-304800" lvl="4" marL="2286000" rtl="0">
              <a:spcBef>
                <a:spcPts val="400"/>
              </a:spcBef>
              <a:spcAft>
                <a:spcPts val="0"/>
              </a:spcAft>
              <a:buSzPts val="1200"/>
              <a:buChar char="»"/>
              <a:defRPr sz="1200"/>
            </a:lvl5pPr>
            <a:lvl6pPr indent="-304800" lvl="5" marL="2743200" rtl="0">
              <a:spcBef>
                <a:spcPts val="400"/>
              </a:spcBef>
              <a:spcAft>
                <a:spcPts val="0"/>
              </a:spcAft>
              <a:buSzPts val="1200"/>
              <a:buChar char="»"/>
              <a:defRPr sz="1200"/>
            </a:lvl6pPr>
            <a:lvl7pPr indent="-304800" lvl="6" marL="3200400" rtl="0">
              <a:spcBef>
                <a:spcPts val="400"/>
              </a:spcBef>
              <a:spcAft>
                <a:spcPts val="0"/>
              </a:spcAft>
              <a:buSzPts val="1200"/>
              <a:buChar char="»"/>
              <a:defRPr sz="1200"/>
            </a:lvl7pPr>
            <a:lvl8pPr indent="-304800" lvl="7" marL="3657600" rtl="0">
              <a:spcBef>
                <a:spcPts val="400"/>
              </a:spcBef>
              <a:spcAft>
                <a:spcPts val="0"/>
              </a:spcAft>
              <a:buSzPts val="1200"/>
              <a:buChar char="»"/>
              <a:defRPr sz="1200"/>
            </a:lvl8pPr>
            <a:lvl9pPr indent="-304800" lvl="8" marL="4114800" rtl="0">
              <a:spcBef>
                <a:spcPts val="400"/>
              </a:spcBef>
              <a:spcAft>
                <a:spcPts val="0"/>
              </a:spcAft>
              <a:buSzPts val="1200"/>
              <a:buChar char="»"/>
              <a:defRPr sz="1200"/>
            </a:lvl9pPr>
          </a:lstStyle>
          <a:p/>
        </p:txBody>
      </p:sp>
      <p:sp>
        <p:nvSpPr>
          <p:cNvPr id="164" name="Google Shape;164;p25"/>
          <p:cNvSpPr txBox="1"/>
          <p:nvPr>
            <p:ph idx="2" type="body"/>
          </p:nvPr>
        </p:nvSpPr>
        <p:spPr>
          <a:xfrm>
            <a:off x="4832400" y="1536633"/>
            <a:ext cx="3999900" cy="4555200"/>
          </a:xfrm>
          <a:prstGeom prst="rect">
            <a:avLst/>
          </a:prstGeom>
        </p:spPr>
        <p:txBody>
          <a:bodyPr anchorCtr="0" anchor="t" bIns="45700" lIns="91425" spcFirstLastPara="1" rIns="91425" wrap="square" tIns="45700">
            <a:noAutofit/>
          </a:bodyPr>
          <a:lstStyle>
            <a:lvl1pPr indent="-317500" lvl="0" marL="457200" rtl="0">
              <a:spcBef>
                <a:spcPts val="480"/>
              </a:spcBef>
              <a:spcAft>
                <a:spcPts val="0"/>
              </a:spcAft>
              <a:buSzPts val="1400"/>
              <a:buChar char="•"/>
              <a:defRPr sz="1400"/>
            </a:lvl1pPr>
            <a:lvl2pPr indent="-304800" lvl="1" marL="914400" rtl="0">
              <a:spcBef>
                <a:spcPts val="400"/>
              </a:spcBef>
              <a:spcAft>
                <a:spcPts val="0"/>
              </a:spcAft>
              <a:buSzPts val="1200"/>
              <a:buChar char="–"/>
              <a:defRPr sz="1200"/>
            </a:lvl2pPr>
            <a:lvl3pPr indent="-304800" lvl="2" marL="1371600" rtl="0">
              <a:spcBef>
                <a:spcPts val="360"/>
              </a:spcBef>
              <a:spcAft>
                <a:spcPts val="0"/>
              </a:spcAft>
              <a:buSzPts val="1200"/>
              <a:buChar char="•"/>
              <a:defRPr sz="1200"/>
            </a:lvl3pPr>
            <a:lvl4pPr indent="-304800" lvl="3" marL="1828800" rtl="0">
              <a:spcBef>
                <a:spcPts val="320"/>
              </a:spcBef>
              <a:spcAft>
                <a:spcPts val="0"/>
              </a:spcAft>
              <a:buSzPts val="1200"/>
              <a:buChar char="–"/>
              <a:defRPr sz="1200"/>
            </a:lvl4pPr>
            <a:lvl5pPr indent="-304800" lvl="4" marL="2286000" rtl="0">
              <a:spcBef>
                <a:spcPts val="400"/>
              </a:spcBef>
              <a:spcAft>
                <a:spcPts val="0"/>
              </a:spcAft>
              <a:buSzPts val="1200"/>
              <a:buChar char="»"/>
              <a:defRPr sz="1200"/>
            </a:lvl5pPr>
            <a:lvl6pPr indent="-304800" lvl="5" marL="2743200" rtl="0">
              <a:spcBef>
                <a:spcPts val="400"/>
              </a:spcBef>
              <a:spcAft>
                <a:spcPts val="0"/>
              </a:spcAft>
              <a:buSzPts val="1200"/>
              <a:buChar char="»"/>
              <a:defRPr sz="1200"/>
            </a:lvl6pPr>
            <a:lvl7pPr indent="-304800" lvl="6" marL="3200400" rtl="0">
              <a:spcBef>
                <a:spcPts val="400"/>
              </a:spcBef>
              <a:spcAft>
                <a:spcPts val="0"/>
              </a:spcAft>
              <a:buSzPts val="1200"/>
              <a:buChar char="»"/>
              <a:defRPr sz="1200"/>
            </a:lvl7pPr>
            <a:lvl8pPr indent="-304800" lvl="7" marL="3657600" rtl="0">
              <a:spcBef>
                <a:spcPts val="400"/>
              </a:spcBef>
              <a:spcAft>
                <a:spcPts val="0"/>
              </a:spcAft>
              <a:buSzPts val="1200"/>
              <a:buChar char="»"/>
              <a:defRPr sz="1200"/>
            </a:lvl8pPr>
            <a:lvl9pPr indent="-304800" lvl="8" marL="4114800" rtl="0">
              <a:spcBef>
                <a:spcPts val="400"/>
              </a:spcBef>
              <a:spcAft>
                <a:spcPts val="0"/>
              </a:spcAft>
              <a:buSzPts val="1200"/>
              <a:buChar char="»"/>
              <a:defRPr sz="1200"/>
            </a:lvl9pPr>
          </a:lstStyle>
          <a:p/>
        </p:txBody>
      </p:sp>
      <p:sp>
        <p:nvSpPr>
          <p:cNvPr id="165" name="Google Shape;165;p25"/>
          <p:cNvSpPr txBox="1"/>
          <p:nvPr>
            <p:ph idx="12" type="sldNum"/>
          </p:nvPr>
        </p:nvSpPr>
        <p:spPr>
          <a:xfrm>
            <a:off x="8472458" y="6217622"/>
            <a:ext cx="548700" cy="524700"/>
          </a:xfrm>
          <a:prstGeom prst="rect">
            <a:avLst/>
          </a:prstGeom>
        </p:spPr>
        <p:txBody>
          <a:bodyPr anchorCtr="0" anchor="t"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 name="Shape 24"/>
        <p:cNvGrpSpPr/>
        <p:nvPr/>
      </p:nvGrpSpPr>
      <p:grpSpPr>
        <a:xfrm>
          <a:off x="0" y="0"/>
          <a:ext cx="0" cy="0"/>
          <a:chOff x="0" y="0"/>
          <a:chExt cx="0" cy="0"/>
        </a:xfrm>
      </p:grpSpPr>
      <p:sp>
        <p:nvSpPr>
          <p:cNvPr id="25" name="Google Shape;25;p4"/>
          <p:cNvSpPr txBox="1"/>
          <p:nvPr>
            <p:ph type="title"/>
          </p:nvPr>
        </p:nvSpPr>
        <p:spPr>
          <a:xfrm rot="5400000">
            <a:off x="4861719" y="2042319"/>
            <a:ext cx="5592762"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26" name="Google Shape;26;p4"/>
          <p:cNvSpPr txBox="1"/>
          <p:nvPr>
            <p:ph idx="1" type="body"/>
          </p:nvPr>
        </p:nvSpPr>
        <p:spPr>
          <a:xfrm rot="5400000">
            <a:off x="670719" y="61119"/>
            <a:ext cx="5592762"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0" name="Shape 30"/>
        <p:cNvGrpSpPr/>
        <p:nvPr/>
      </p:nvGrpSpPr>
      <p:grpSpPr>
        <a:xfrm>
          <a:off x="0" y="0"/>
          <a:ext cx="0" cy="0"/>
          <a:chOff x="0" y="0"/>
          <a:chExt cx="0" cy="0"/>
        </a:xfrm>
      </p:grpSpPr>
      <p:sp>
        <p:nvSpPr>
          <p:cNvPr id="31" name="Google Shape;31;p5"/>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32" name="Google Shape;32;p5"/>
          <p:cNvSpPr txBox="1"/>
          <p:nvPr>
            <p:ph idx="1" type="body"/>
          </p:nvPr>
        </p:nvSpPr>
        <p:spPr>
          <a:xfrm rot="5400000">
            <a:off x="2171700" y="-647700"/>
            <a:ext cx="480060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6" name="Shape 36"/>
        <p:cNvGrpSpPr/>
        <p:nvPr/>
      </p:nvGrpSpPr>
      <p:grpSpPr>
        <a:xfrm>
          <a:off x="0" y="0"/>
          <a:ext cx="0" cy="0"/>
          <a:chOff x="0" y="0"/>
          <a:chExt cx="0" cy="0"/>
        </a:xfrm>
      </p:grpSpPr>
      <p:sp>
        <p:nvSpPr>
          <p:cNvPr id="37" name="Google Shape;37;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38" name="Google Shape;38;p6"/>
          <p:cNvSpPr/>
          <p:nvPr>
            <p:ph idx="2" type="pic"/>
          </p:nvPr>
        </p:nvSpPr>
        <p:spPr>
          <a:xfrm>
            <a:off x="1792288" y="612775"/>
            <a:ext cx="5486400" cy="4114800"/>
          </a:xfrm>
          <a:prstGeom prst="rect">
            <a:avLst/>
          </a:prstGeom>
          <a:noFill/>
          <a:ln>
            <a:noFill/>
          </a:ln>
        </p:spPr>
      </p:sp>
      <p:sp>
        <p:nvSpPr>
          <p:cNvPr id="39" name="Google Shape;39;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0" name="Google Shape;40;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45" name="Google Shape;45;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46" name="Google Shape;46;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7" name="Google Shape;47;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52" name="Google Shape;52;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9"/>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57" name="Google Shape;57;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8" name="Google Shape;58;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9" name="Google Shape;59;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0" name="Google Shape;60;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1" name="Google Shape;61;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4" name="Shape 64"/>
        <p:cNvGrpSpPr/>
        <p:nvPr/>
      </p:nvGrpSpPr>
      <p:grpSpPr>
        <a:xfrm>
          <a:off x="0" y="0"/>
          <a:ext cx="0" cy="0"/>
          <a:chOff x="0" y="0"/>
          <a:chExt cx="0" cy="0"/>
        </a:xfrm>
      </p:grpSpPr>
      <p:sp>
        <p:nvSpPr>
          <p:cNvPr id="65" name="Google Shape;65;p10"/>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66" name="Google Shape;66;p10"/>
          <p:cNvSpPr txBox="1"/>
          <p:nvPr>
            <p:ph idx="1" type="body"/>
          </p:nvPr>
        </p:nvSpPr>
        <p:spPr>
          <a:xfrm>
            <a:off x="457200" y="1066800"/>
            <a:ext cx="4038600" cy="48006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7" name="Google Shape;67;p10"/>
          <p:cNvSpPr txBox="1"/>
          <p:nvPr>
            <p:ph idx="2" type="body"/>
          </p:nvPr>
        </p:nvSpPr>
        <p:spPr>
          <a:xfrm>
            <a:off x="4648200" y="1066800"/>
            <a:ext cx="4038600" cy="48006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8" name="Google Shape;68;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57200" y="1066800"/>
            <a:ext cx="8229600" cy="48006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 name="Google Shape;7;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cxnSp>
        <p:nvCxnSpPr>
          <p:cNvPr id="10" name="Google Shape;10;p1"/>
          <p:cNvCxnSpPr/>
          <p:nvPr/>
        </p:nvCxnSpPr>
        <p:spPr>
          <a:xfrm>
            <a:off x="381000" y="914400"/>
            <a:ext cx="8229600" cy="0"/>
          </a:xfrm>
          <a:prstGeom prst="straightConnector1">
            <a:avLst/>
          </a:prstGeom>
          <a:noFill/>
          <a:ln cap="flat" cmpd="sng" w="25400">
            <a:solidFill>
              <a:srgbClr val="FF0000"/>
            </a:solidFill>
            <a:prstDash val="solid"/>
            <a:miter lim="800000"/>
            <a:headEnd len="med" w="med" type="none"/>
            <a:tailEnd len="med" w="med" type="none"/>
          </a:ln>
        </p:spPr>
      </p:cxnSp>
      <p:sp>
        <p:nvSpPr>
          <p:cNvPr id="11" name="Google Shape;11;p1"/>
          <p:cNvSpPr txBox="1"/>
          <p:nvPr/>
        </p:nvSpPr>
        <p:spPr>
          <a:xfrm>
            <a:off x="3657600" y="304800"/>
            <a:ext cx="2895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Project Title</a:t>
            </a:r>
            <a:endParaRPr/>
          </a:p>
        </p:txBody>
      </p:sp>
      <p:sp>
        <p:nvSpPr>
          <p:cNvPr id="12" name="Google Shape;12;p1"/>
          <p:cNvSpPr txBox="1"/>
          <p:nvPr/>
        </p:nvSpPr>
        <p:spPr>
          <a:xfrm>
            <a:off x="6324600" y="152400"/>
            <a:ext cx="2667000" cy="549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Team Number_________________</a:t>
            </a:r>
            <a:endParaRPr/>
          </a:p>
          <a:p>
            <a:pPr indent="0" lvl="0" marL="0" marR="0" rtl="0" algn="l">
              <a:lnSpc>
                <a:spcPct val="100000"/>
              </a:lnSpc>
              <a:spcBef>
                <a:spcPts val="60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Customer_____________________</a:t>
            </a:r>
            <a:endParaRPr/>
          </a:p>
        </p:txBody>
      </p:sp>
      <p:pic>
        <p:nvPicPr>
          <p:cNvPr id="13" name="Google Shape;13;p1"/>
          <p:cNvPicPr preferRelativeResize="0"/>
          <p:nvPr/>
        </p:nvPicPr>
        <p:blipFill rotWithShape="1">
          <a:blip r:embed="rId1">
            <a:alphaModFix/>
          </a:blip>
          <a:srcRect b="0" l="0" r="0" t="0"/>
          <a:stretch/>
        </p:blipFill>
        <p:spPr>
          <a:xfrm>
            <a:off x="152400" y="152400"/>
            <a:ext cx="2895600" cy="698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txBox="1"/>
          <p:nvPr>
            <p:ph idx="1" type="body"/>
          </p:nvPr>
        </p:nvSpPr>
        <p:spPr>
          <a:xfrm>
            <a:off x="457200" y="1066800"/>
            <a:ext cx="8229600" cy="48006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5" name="Google Shape;85;p13"/>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Google Shape;86;p13"/>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Google Shape;87;p13"/>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cxnSp>
        <p:nvCxnSpPr>
          <p:cNvPr id="88" name="Google Shape;88;p13"/>
          <p:cNvCxnSpPr/>
          <p:nvPr/>
        </p:nvCxnSpPr>
        <p:spPr>
          <a:xfrm>
            <a:off x="381000" y="914400"/>
            <a:ext cx="8229600" cy="0"/>
          </a:xfrm>
          <a:prstGeom prst="straightConnector1">
            <a:avLst/>
          </a:prstGeom>
          <a:noFill/>
          <a:ln cap="flat" cmpd="sng" w="25400">
            <a:solidFill>
              <a:srgbClr val="FF0000"/>
            </a:solidFill>
            <a:prstDash val="solid"/>
            <a:miter lim="800000"/>
            <a:headEnd len="med" w="med" type="none"/>
            <a:tailEnd len="med" w="med" type="none"/>
          </a:ln>
        </p:spPr>
      </p:cxnSp>
      <p:sp>
        <p:nvSpPr>
          <p:cNvPr id="89" name="Google Shape;89;p13"/>
          <p:cNvSpPr txBox="1"/>
          <p:nvPr/>
        </p:nvSpPr>
        <p:spPr>
          <a:xfrm>
            <a:off x="3657600" y="304800"/>
            <a:ext cx="28956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Project Title</a:t>
            </a:r>
            <a:endParaRPr/>
          </a:p>
        </p:txBody>
      </p:sp>
      <p:sp>
        <p:nvSpPr>
          <p:cNvPr id="90" name="Google Shape;90;p13"/>
          <p:cNvSpPr txBox="1"/>
          <p:nvPr/>
        </p:nvSpPr>
        <p:spPr>
          <a:xfrm>
            <a:off x="6324600" y="152400"/>
            <a:ext cx="2667000" cy="54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Team Number_________________</a:t>
            </a:r>
            <a:endParaRPr/>
          </a:p>
          <a:p>
            <a:pPr indent="0" lvl="0" marL="0" marR="0" rtl="0" algn="l">
              <a:lnSpc>
                <a:spcPct val="100000"/>
              </a:lnSpc>
              <a:spcBef>
                <a:spcPts val="60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Customer_____________________</a:t>
            </a:r>
            <a:endParaRPr/>
          </a:p>
        </p:txBody>
      </p:sp>
      <p:pic>
        <p:nvPicPr>
          <p:cNvPr id="91" name="Google Shape;91;p13"/>
          <p:cNvPicPr preferRelativeResize="0"/>
          <p:nvPr/>
        </p:nvPicPr>
        <p:blipFill rotWithShape="1">
          <a:blip r:embed="rId1">
            <a:alphaModFix/>
          </a:blip>
          <a:srcRect b="0" l="0" r="0" t="0"/>
          <a:stretch/>
        </p:blipFill>
        <p:spPr>
          <a:xfrm>
            <a:off x="152400" y="152400"/>
            <a:ext cx="2895599" cy="6984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69725" y="1708927"/>
            <a:ext cx="8229600" cy="4501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100"/>
              <a:t>Preliminary Design Review:</a:t>
            </a:r>
            <a:endParaRPr sz="3100"/>
          </a:p>
          <a:p>
            <a:pPr indent="0" lvl="0" marL="0" rtl="0" algn="ctr">
              <a:spcBef>
                <a:spcPts val="1000"/>
              </a:spcBef>
              <a:spcAft>
                <a:spcPts val="0"/>
              </a:spcAft>
              <a:buNone/>
            </a:pPr>
            <a:r>
              <a:rPr lang="en-US" sz="3100"/>
              <a:t>Efficient Solar Panels for Hot Water</a:t>
            </a:r>
            <a:endParaRPr sz="3100"/>
          </a:p>
          <a:p>
            <a:pPr indent="0" lvl="0" marL="0" rtl="0" algn="ctr">
              <a:spcBef>
                <a:spcPts val="1000"/>
              </a:spcBef>
              <a:spcAft>
                <a:spcPts val="0"/>
              </a:spcAft>
              <a:buNone/>
            </a:pPr>
            <a:r>
              <a:t/>
            </a:r>
            <a:endParaRPr sz="3100"/>
          </a:p>
          <a:p>
            <a:pPr indent="0" lvl="0" marL="0" rtl="0" algn="ctr">
              <a:spcBef>
                <a:spcPts val="1000"/>
              </a:spcBef>
              <a:spcAft>
                <a:spcPts val="0"/>
              </a:spcAft>
              <a:buNone/>
            </a:pPr>
            <a:r>
              <a:t/>
            </a:r>
            <a:endParaRPr sz="3100"/>
          </a:p>
          <a:p>
            <a:pPr indent="0" lvl="0" marL="0" rtl="0" algn="ctr">
              <a:spcBef>
                <a:spcPts val="1000"/>
              </a:spcBef>
              <a:spcAft>
                <a:spcPts val="0"/>
              </a:spcAft>
              <a:buClr>
                <a:schemeClr val="dk1"/>
              </a:buClr>
              <a:buSzPts val="1100"/>
              <a:buFont typeface="Arial"/>
              <a:buNone/>
            </a:pPr>
            <a:r>
              <a:rPr lang="en-US" sz="2700">
                <a:solidFill>
                  <a:schemeClr val="dk1"/>
                </a:solidFill>
              </a:rPr>
              <a:t>Team 21</a:t>
            </a:r>
            <a:endParaRPr sz="2700">
              <a:solidFill>
                <a:schemeClr val="dk1"/>
              </a:solidFill>
            </a:endParaRPr>
          </a:p>
          <a:p>
            <a:pPr indent="0" lvl="0" marL="0" rtl="0" algn="ctr">
              <a:spcBef>
                <a:spcPts val="0"/>
              </a:spcBef>
              <a:spcAft>
                <a:spcPts val="0"/>
              </a:spcAft>
              <a:buClr>
                <a:schemeClr val="dk1"/>
              </a:buClr>
              <a:buSzPts val="1100"/>
              <a:buFont typeface="Arial"/>
              <a:buNone/>
            </a:pPr>
            <a:r>
              <a:rPr lang="en-US" sz="2700">
                <a:solidFill>
                  <a:schemeClr val="dk1"/>
                </a:solidFill>
              </a:rPr>
              <a:t>Stanley Nguyen, Hal Levin, Moises Bensadon</a:t>
            </a:r>
            <a:endParaRPr sz="3100"/>
          </a:p>
          <a:p>
            <a:pPr indent="0" lvl="0" marL="0" rtl="0" algn="ctr">
              <a:spcBef>
                <a:spcPts val="0"/>
              </a:spcBef>
              <a:spcAft>
                <a:spcPts val="0"/>
              </a:spcAft>
              <a:buNone/>
            </a:pPr>
            <a:r>
              <a:t/>
            </a:r>
            <a:endParaRPr i="1" sz="2700"/>
          </a:p>
        </p:txBody>
      </p:sp>
      <p:sp>
        <p:nvSpPr>
          <p:cNvPr id="171" name="Google Shape;171;p26"/>
          <p:cNvSpPr txBox="1"/>
          <p:nvPr/>
        </p:nvSpPr>
        <p:spPr>
          <a:xfrm>
            <a:off x="3652400" y="312750"/>
            <a:ext cx="1373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2" name="Google Shape;172;p26"/>
          <p:cNvSpPr txBox="1"/>
          <p:nvPr/>
        </p:nvSpPr>
        <p:spPr>
          <a:xfrm>
            <a:off x="7750325" y="78175"/>
            <a:ext cx="84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21</a:t>
            </a:r>
            <a:endParaRPr/>
          </a:p>
        </p:txBody>
      </p:sp>
      <p:sp>
        <p:nvSpPr>
          <p:cNvPr id="173" name="Google Shape;173;p26"/>
          <p:cNvSpPr txBox="1"/>
          <p:nvPr/>
        </p:nvSpPr>
        <p:spPr>
          <a:xfrm>
            <a:off x="7141625" y="312750"/>
            <a:ext cx="20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Prof Robert Kotiuga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idx="1" type="body"/>
          </p:nvPr>
        </p:nvSpPr>
        <p:spPr>
          <a:xfrm>
            <a:off x="457200" y="1219200"/>
            <a:ext cx="8229600" cy="465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None/>
            </a:pPr>
            <a:r>
              <a:rPr lang="en-US"/>
              <a:t>Design</a:t>
            </a:r>
            <a:endParaRPr b="0" i="0" sz="2400" u="none">
              <a:solidFill>
                <a:schemeClr val="dk1"/>
              </a:solidFill>
              <a:latin typeface="Arial"/>
              <a:ea typeface="Arial"/>
              <a:cs typeface="Arial"/>
              <a:sym typeface="Arial"/>
            </a:endParaRPr>
          </a:p>
        </p:txBody>
      </p:sp>
      <p:sp>
        <p:nvSpPr>
          <p:cNvPr id="272" name="Google Shape;272;p35"/>
          <p:cNvSpPr txBox="1"/>
          <p:nvPr/>
        </p:nvSpPr>
        <p:spPr>
          <a:xfrm>
            <a:off x="3685900" y="368600"/>
            <a:ext cx="1373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3" name="Google Shape;273;p35"/>
          <p:cNvSpPr txBox="1"/>
          <p:nvPr/>
        </p:nvSpPr>
        <p:spPr>
          <a:xfrm>
            <a:off x="7750325" y="78175"/>
            <a:ext cx="84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21</a:t>
            </a:r>
            <a:endParaRPr/>
          </a:p>
        </p:txBody>
      </p:sp>
      <p:sp>
        <p:nvSpPr>
          <p:cNvPr id="274" name="Google Shape;274;p35"/>
          <p:cNvSpPr txBox="1"/>
          <p:nvPr/>
        </p:nvSpPr>
        <p:spPr>
          <a:xfrm>
            <a:off x="7141625" y="312750"/>
            <a:ext cx="20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Prof Robert Kotiuga</a:t>
            </a:r>
            <a:endParaRPr/>
          </a:p>
        </p:txBody>
      </p:sp>
      <p:sp>
        <p:nvSpPr>
          <p:cNvPr id="275" name="Google Shape;275;p35"/>
          <p:cNvSpPr txBox="1"/>
          <p:nvPr/>
        </p:nvSpPr>
        <p:spPr>
          <a:xfrm>
            <a:off x="388950" y="1684500"/>
            <a:ext cx="8366100" cy="4633200"/>
          </a:xfrm>
          <a:prstGeom prst="rect">
            <a:avLst/>
          </a:prstGeom>
          <a:noFill/>
          <a:ln>
            <a:noFill/>
          </a:ln>
        </p:spPr>
        <p:txBody>
          <a:bodyPr anchorCtr="0" anchor="t" bIns="91425" lIns="91425" spcFirstLastPara="1" rIns="91425" wrap="square" tIns="91425">
            <a:spAutoFit/>
          </a:bodyPr>
          <a:lstStyle/>
          <a:p>
            <a:pPr indent="-381000" lvl="0" marL="457200" rtl="0" algn="l">
              <a:spcBef>
                <a:spcPts val="1000"/>
              </a:spcBef>
              <a:spcAft>
                <a:spcPts val="0"/>
              </a:spcAft>
              <a:buClr>
                <a:schemeClr val="dk1"/>
              </a:buClr>
              <a:buSzPts val="2400"/>
              <a:buChar char="●"/>
            </a:pPr>
            <a:r>
              <a:rPr lang="en-US" sz="2400">
                <a:solidFill>
                  <a:schemeClr val="dk1"/>
                </a:solidFill>
              </a:rPr>
              <a:t>Connectivity</a:t>
            </a:r>
            <a:endParaRPr sz="2400">
              <a:solidFill>
                <a:schemeClr val="dk1"/>
              </a:solidFill>
            </a:endParaRPr>
          </a:p>
          <a:p>
            <a:pPr indent="-266700" lvl="1" marL="571500" rtl="0" algn="l">
              <a:spcBef>
                <a:spcPts val="1000"/>
              </a:spcBef>
              <a:spcAft>
                <a:spcPts val="0"/>
              </a:spcAft>
              <a:buClr>
                <a:schemeClr val="dk1"/>
              </a:buClr>
              <a:buSzPts val="2400"/>
              <a:buChar char="○"/>
            </a:pPr>
            <a:r>
              <a:rPr lang="en-US" sz="2400">
                <a:solidFill>
                  <a:schemeClr val="dk1"/>
                </a:solidFill>
              </a:rPr>
              <a:t>Since this is a residential </a:t>
            </a:r>
            <a:r>
              <a:rPr lang="en-US" sz="2400">
                <a:solidFill>
                  <a:schemeClr val="dk1"/>
                </a:solidFill>
              </a:rPr>
              <a:t>product, we want the device to be easy for end users to manage.</a:t>
            </a:r>
            <a:endParaRPr sz="2400">
              <a:solidFill>
                <a:schemeClr val="dk1"/>
              </a:solidFill>
            </a:endParaRPr>
          </a:p>
          <a:p>
            <a:pPr indent="-266700" lvl="1" marL="571500" rtl="0" algn="l">
              <a:spcBef>
                <a:spcPts val="1000"/>
              </a:spcBef>
              <a:spcAft>
                <a:spcPts val="0"/>
              </a:spcAft>
              <a:buClr>
                <a:schemeClr val="dk1"/>
              </a:buClr>
              <a:buSzPts val="2400"/>
              <a:buChar char="○"/>
            </a:pPr>
            <a:r>
              <a:rPr lang="en-US" sz="2400">
                <a:solidFill>
                  <a:schemeClr val="dk1"/>
                </a:solidFill>
              </a:rPr>
              <a:t>Bluetooth will be impractical for viewing dashboard but could be useful for triggering the pumps. Have one arduino indoors that connects to another Bluetooth (works well if low wifi range on roof)</a:t>
            </a:r>
            <a:endParaRPr sz="2400">
              <a:solidFill>
                <a:schemeClr val="dk1"/>
              </a:solidFill>
            </a:endParaRPr>
          </a:p>
          <a:p>
            <a:pPr indent="-266700" lvl="1" marL="571500" rtl="0" algn="l">
              <a:spcBef>
                <a:spcPts val="1000"/>
              </a:spcBef>
              <a:spcAft>
                <a:spcPts val="1000"/>
              </a:spcAft>
              <a:buClr>
                <a:schemeClr val="dk1"/>
              </a:buClr>
              <a:buSzPts val="2400"/>
              <a:buChar char="○"/>
            </a:pPr>
            <a:r>
              <a:rPr lang="en-US" sz="2400">
                <a:solidFill>
                  <a:schemeClr val="dk1"/>
                </a:solidFill>
              </a:rPr>
              <a:t>Wifi or Ethernet (to indoor arduino) would be ideal to connect Arduino and launch web server to view metrics. This would provide internet access: time syncing, weather predictions, live local price of electricity</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idx="1" type="body"/>
          </p:nvPr>
        </p:nvSpPr>
        <p:spPr>
          <a:xfrm>
            <a:off x="457200" y="1219200"/>
            <a:ext cx="8229600" cy="4653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2400"/>
              <a:buFont typeface="Arial"/>
              <a:buNone/>
            </a:pPr>
            <a:r>
              <a:rPr lang="en-US"/>
              <a:t>Bluetooth Connection</a:t>
            </a:r>
            <a:endParaRPr b="0" i="0" sz="2400" u="none">
              <a:solidFill>
                <a:schemeClr val="dk1"/>
              </a:solidFill>
              <a:latin typeface="Arial"/>
              <a:ea typeface="Arial"/>
              <a:cs typeface="Arial"/>
              <a:sym typeface="Arial"/>
            </a:endParaRPr>
          </a:p>
        </p:txBody>
      </p:sp>
      <p:sp>
        <p:nvSpPr>
          <p:cNvPr id="281" name="Google Shape;281;p36"/>
          <p:cNvSpPr txBox="1"/>
          <p:nvPr/>
        </p:nvSpPr>
        <p:spPr>
          <a:xfrm>
            <a:off x="3685900" y="368600"/>
            <a:ext cx="1373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2" name="Google Shape;282;p36"/>
          <p:cNvSpPr txBox="1"/>
          <p:nvPr/>
        </p:nvSpPr>
        <p:spPr>
          <a:xfrm>
            <a:off x="7750325" y="78175"/>
            <a:ext cx="84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21</a:t>
            </a:r>
            <a:endParaRPr/>
          </a:p>
        </p:txBody>
      </p:sp>
      <p:sp>
        <p:nvSpPr>
          <p:cNvPr id="283" name="Google Shape;283;p36"/>
          <p:cNvSpPr txBox="1"/>
          <p:nvPr/>
        </p:nvSpPr>
        <p:spPr>
          <a:xfrm>
            <a:off x="7141625" y="312750"/>
            <a:ext cx="20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Prof Robert Kotiuga</a:t>
            </a:r>
            <a:endParaRPr/>
          </a:p>
        </p:txBody>
      </p:sp>
      <p:pic>
        <p:nvPicPr>
          <p:cNvPr id="284" name="Google Shape;284;p36"/>
          <p:cNvPicPr preferRelativeResize="0"/>
          <p:nvPr/>
        </p:nvPicPr>
        <p:blipFill>
          <a:blip r:embed="rId3">
            <a:alphaModFix/>
          </a:blip>
          <a:stretch>
            <a:fillRect/>
          </a:stretch>
        </p:blipFill>
        <p:spPr>
          <a:xfrm>
            <a:off x="93899" y="1900325"/>
            <a:ext cx="6722301" cy="4589050"/>
          </a:xfrm>
          <a:prstGeom prst="rect">
            <a:avLst/>
          </a:prstGeom>
          <a:noFill/>
          <a:ln>
            <a:noFill/>
          </a:ln>
        </p:spPr>
      </p:pic>
      <p:sp>
        <p:nvSpPr>
          <p:cNvPr id="285" name="Google Shape;285;p36"/>
          <p:cNvSpPr txBox="1"/>
          <p:nvPr/>
        </p:nvSpPr>
        <p:spPr>
          <a:xfrm>
            <a:off x="4768025" y="6033375"/>
            <a:ext cx="19212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6" name="Google Shape;286;p36"/>
          <p:cNvSpPr txBox="1"/>
          <p:nvPr/>
        </p:nvSpPr>
        <p:spPr>
          <a:xfrm>
            <a:off x="4356050" y="6033375"/>
            <a:ext cx="5586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7" name="Google Shape;287;p36"/>
          <p:cNvSpPr txBox="1"/>
          <p:nvPr/>
        </p:nvSpPr>
        <p:spPr>
          <a:xfrm>
            <a:off x="6925000" y="3025000"/>
            <a:ext cx="1977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Input Voltage: 3.3-6V</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Effective Transmission</a:t>
            </a:r>
            <a:endParaRPr/>
          </a:p>
          <a:p>
            <a:pPr indent="0" lvl="0" marL="0" rtl="0" algn="l">
              <a:spcBef>
                <a:spcPts val="0"/>
              </a:spcBef>
              <a:spcAft>
                <a:spcPts val="0"/>
              </a:spcAft>
              <a:buNone/>
            </a:pPr>
            <a:r>
              <a:rPr lang="en-US"/>
              <a:t>Distance: ~10 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Effective baud rate of 9600 with full duplex support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idx="1" type="body"/>
          </p:nvPr>
        </p:nvSpPr>
        <p:spPr>
          <a:xfrm>
            <a:off x="457200" y="1219200"/>
            <a:ext cx="8229600" cy="4653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2400"/>
              <a:buFont typeface="Arial"/>
              <a:buNone/>
            </a:pPr>
            <a:r>
              <a:rPr lang="en-US"/>
              <a:t>nRF24L01 Radio Module</a:t>
            </a:r>
            <a:endParaRPr b="0" i="0" sz="2400" u="none">
              <a:solidFill>
                <a:schemeClr val="dk1"/>
              </a:solidFill>
              <a:latin typeface="Arial"/>
              <a:ea typeface="Arial"/>
              <a:cs typeface="Arial"/>
              <a:sym typeface="Arial"/>
            </a:endParaRPr>
          </a:p>
        </p:txBody>
      </p:sp>
      <p:sp>
        <p:nvSpPr>
          <p:cNvPr id="293" name="Google Shape;293;p37"/>
          <p:cNvSpPr txBox="1"/>
          <p:nvPr/>
        </p:nvSpPr>
        <p:spPr>
          <a:xfrm>
            <a:off x="3685900" y="368600"/>
            <a:ext cx="1373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4" name="Google Shape;294;p37"/>
          <p:cNvSpPr txBox="1"/>
          <p:nvPr/>
        </p:nvSpPr>
        <p:spPr>
          <a:xfrm>
            <a:off x="7750325" y="78175"/>
            <a:ext cx="84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21</a:t>
            </a:r>
            <a:endParaRPr/>
          </a:p>
        </p:txBody>
      </p:sp>
      <p:sp>
        <p:nvSpPr>
          <p:cNvPr id="295" name="Google Shape;295;p37"/>
          <p:cNvSpPr txBox="1"/>
          <p:nvPr/>
        </p:nvSpPr>
        <p:spPr>
          <a:xfrm>
            <a:off x="7141625" y="312750"/>
            <a:ext cx="20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Prof Robert Kotiuga</a:t>
            </a:r>
            <a:endParaRPr/>
          </a:p>
        </p:txBody>
      </p:sp>
      <p:pic>
        <p:nvPicPr>
          <p:cNvPr id="296" name="Google Shape;296;p37"/>
          <p:cNvPicPr preferRelativeResize="0"/>
          <p:nvPr/>
        </p:nvPicPr>
        <p:blipFill>
          <a:blip r:embed="rId3">
            <a:alphaModFix/>
          </a:blip>
          <a:stretch>
            <a:fillRect/>
          </a:stretch>
        </p:blipFill>
        <p:spPr>
          <a:xfrm>
            <a:off x="980013" y="1876450"/>
            <a:ext cx="7183872" cy="3456699"/>
          </a:xfrm>
          <a:prstGeom prst="rect">
            <a:avLst/>
          </a:prstGeom>
          <a:noFill/>
          <a:ln>
            <a:noFill/>
          </a:ln>
        </p:spPr>
      </p:pic>
      <p:sp>
        <p:nvSpPr>
          <p:cNvPr id="297" name="Google Shape;297;p37"/>
          <p:cNvSpPr txBox="1"/>
          <p:nvPr/>
        </p:nvSpPr>
        <p:spPr>
          <a:xfrm>
            <a:off x="7591886" y="5144668"/>
            <a:ext cx="5721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8" name="Google Shape;298;p37"/>
          <p:cNvSpPr txBox="1"/>
          <p:nvPr/>
        </p:nvSpPr>
        <p:spPr>
          <a:xfrm>
            <a:off x="737175" y="5338975"/>
            <a:ext cx="80421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2.4GHz Band Operation at 2Mbps data rate</a:t>
            </a:r>
            <a:endParaRPr/>
          </a:p>
          <a:p>
            <a:pPr indent="-317500" lvl="0" marL="457200" rtl="0" algn="l">
              <a:spcBef>
                <a:spcPts val="0"/>
              </a:spcBef>
              <a:spcAft>
                <a:spcPts val="0"/>
              </a:spcAft>
              <a:buSzPts val="1400"/>
              <a:buChar char="-"/>
            </a:pPr>
            <a:r>
              <a:rPr lang="en-US"/>
              <a:t>Supply Range: 1.9 - 3.3V</a:t>
            </a:r>
            <a:endParaRPr/>
          </a:p>
          <a:p>
            <a:pPr indent="-317500" lvl="0" marL="457200" rtl="0" algn="l">
              <a:spcBef>
                <a:spcPts val="0"/>
              </a:spcBef>
              <a:spcAft>
                <a:spcPts val="0"/>
              </a:spcAft>
              <a:buSzPts val="1400"/>
              <a:buChar char="-"/>
            </a:pPr>
            <a:r>
              <a:rPr lang="en-US"/>
              <a:t>Range up to 1 km</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idx="1" type="body"/>
          </p:nvPr>
        </p:nvSpPr>
        <p:spPr>
          <a:xfrm>
            <a:off x="457200" y="1219200"/>
            <a:ext cx="8229600" cy="465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None/>
            </a:pPr>
            <a:r>
              <a:rPr lang="en-US"/>
              <a:t>Reach Goals</a:t>
            </a:r>
            <a:endParaRPr b="0" i="0" sz="2400" u="none">
              <a:solidFill>
                <a:schemeClr val="dk1"/>
              </a:solidFill>
              <a:latin typeface="Arial"/>
              <a:ea typeface="Arial"/>
              <a:cs typeface="Arial"/>
              <a:sym typeface="Arial"/>
            </a:endParaRPr>
          </a:p>
        </p:txBody>
      </p:sp>
      <p:sp>
        <p:nvSpPr>
          <p:cNvPr id="304" name="Google Shape;304;p38"/>
          <p:cNvSpPr txBox="1"/>
          <p:nvPr/>
        </p:nvSpPr>
        <p:spPr>
          <a:xfrm>
            <a:off x="3685900" y="368600"/>
            <a:ext cx="1373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5" name="Google Shape;305;p38"/>
          <p:cNvSpPr txBox="1"/>
          <p:nvPr/>
        </p:nvSpPr>
        <p:spPr>
          <a:xfrm>
            <a:off x="7750325" y="78175"/>
            <a:ext cx="84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21</a:t>
            </a:r>
            <a:endParaRPr/>
          </a:p>
        </p:txBody>
      </p:sp>
      <p:sp>
        <p:nvSpPr>
          <p:cNvPr id="306" name="Google Shape;306;p38"/>
          <p:cNvSpPr txBox="1"/>
          <p:nvPr/>
        </p:nvSpPr>
        <p:spPr>
          <a:xfrm>
            <a:off x="7141625" y="312750"/>
            <a:ext cx="20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Prof Robert Kotiuga</a:t>
            </a:r>
            <a:endParaRPr/>
          </a:p>
        </p:txBody>
      </p:sp>
      <p:sp>
        <p:nvSpPr>
          <p:cNvPr id="307" name="Google Shape;307;p38"/>
          <p:cNvSpPr txBox="1"/>
          <p:nvPr/>
        </p:nvSpPr>
        <p:spPr>
          <a:xfrm>
            <a:off x="457200" y="1975175"/>
            <a:ext cx="8142000" cy="2657700"/>
          </a:xfrm>
          <a:prstGeom prst="rect">
            <a:avLst/>
          </a:prstGeom>
          <a:noFill/>
          <a:ln>
            <a:noFill/>
          </a:ln>
        </p:spPr>
        <p:txBody>
          <a:bodyPr anchorCtr="0" anchor="t" bIns="91425" lIns="91425" spcFirstLastPara="1" rIns="91425" wrap="square" tIns="91425">
            <a:spAutoFit/>
          </a:bodyPr>
          <a:lstStyle/>
          <a:p>
            <a:pPr indent="-381000" lvl="0" marL="457200" rtl="0" algn="l">
              <a:spcBef>
                <a:spcPts val="1000"/>
              </a:spcBef>
              <a:spcAft>
                <a:spcPts val="0"/>
              </a:spcAft>
              <a:buClr>
                <a:schemeClr val="dk1"/>
              </a:buClr>
              <a:buSzPts val="2400"/>
              <a:buChar char="●"/>
            </a:pPr>
            <a:r>
              <a:rPr lang="en-US" sz="2400">
                <a:solidFill>
                  <a:schemeClr val="dk1"/>
                </a:solidFill>
              </a:rPr>
              <a:t>Model systems of different climates such as those that reach freezing temperatures</a:t>
            </a:r>
            <a:endParaRPr sz="2400">
              <a:solidFill>
                <a:schemeClr val="dk1"/>
              </a:solidFill>
            </a:endParaRPr>
          </a:p>
          <a:p>
            <a:pPr indent="-381000" lvl="0" marL="457200" rtl="0" algn="l">
              <a:spcBef>
                <a:spcPts val="1000"/>
              </a:spcBef>
              <a:spcAft>
                <a:spcPts val="0"/>
              </a:spcAft>
              <a:buClr>
                <a:schemeClr val="dk1"/>
              </a:buClr>
              <a:buSzPts val="2400"/>
              <a:buChar char="●"/>
            </a:pPr>
            <a:r>
              <a:rPr lang="en-US" sz="2400">
                <a:solidFill>
                  <a:schemeClr val="dk1"/>
                </a:solidFill>
              </a:rPr>
              <a:t>Use infrastructure to raise the temperature of solar panels in the winter to increase efficiency or to melt snow off of panels</a:t>
            </a:r>
            <a:endParaRPr sz="2400">
              <a:solidFill>
                <a:schemeClr val="dk1"/>
              </a:solidFill>
            </a:endParaRPr>
          </a:p>
          <a:p>
            <a:pPr indent="-381000" lvl="0" marL="457200" rtl="0" algn="l">
              <a:spcBef>
                <a:spcPts val="1000"/>
              </a:spcBef>
              <a:spcAft>
                <a:spcPts val="1000"/>
              </a:spcAft>
              <a:buClr>
                <a:schemeClr val="dk1"/>
              </a:buClr>
              <a:buSzPts val="2400"/>
              <a:buChar char="●"/>
            </a:pPr>
            <a:r>
              <a:rPr lang="en-US" sz="2400">
                <a:solidFill>
                  <a:schemeClr val="dk1"/>
                </a:solidFill>
              </a:rPr>
              <a:t>Build customer friendly monitoring system</a:t>
            </a:r>
            <a:endParaRPr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9"/>
          <p:cNvSpPr txBox="1"/>
          <p:nvPr>
            <p:ph idx="1" type="body"/>
          </p:nvPr>
        </p:nvSpPr>
        <p:spPr>
          <a:xfrm>
            <a:off x="457200" y="1029050"/>
            <a:ext cx="8229600" cy="465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None/>
            </a:pPr>
            <a:r>
              <a:rPr lang="en-US"/>
              <a:t>Gantt Chart</a:t>
            </a:r>
            <a:endParaRPr b="0" i="0" sz="2400" u="none">
              <a:solidFill>
                <a:schemeClr val="dk1"/>
              </a:solidFill>
              <a:latin typeface="Arial"/>
              <a:ea typeface="Arial"/>
              <a:cs typeface="Arial"/>
              <a:sym typeface="Arial"/>
            </a:endParaRPr>
          </a:p>
        </p:txBody>
      </p:sp>
      <p:sp>
        <p:nvSpPr>
          <p:cNvPr id="313" name="Google Shape;313;p39"/>
          <p:cNvSpPr txBox="1"/>
          <p:nvPr/>
        </p:nvSpPr>
        <p:spPr>
          <a:xfrm>
            <a:off x="3685900" y="368600"/>
            <a:ext cx="1373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14" name="Google Shape;314;p39"/>
          <p:cNvSpPr txBox="1"/>
          <p:nvPr/>
        </p:nvSpPr>
        <p:spPr>
          <a:xfrm>
            <a:off x="7750325" y="78175"/>
            <a:ext cx="84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21</a:t>
            </a:r>
            <a:endParaRPr/>
          </a:p>
        </p:txBody>
      </p:sp>
      <p:sp>
        <p:nvSpPr>
          <p:cNvPr id="315" name="Google Shape;315;p39"/>
          <p:cNvSpPr txBox="1"/>
          <p:nvPr/>
        </p:nvSpPr>
        <p:spPr>
          <a:xfrm>
            <a:off x="7141625" y="312750"/>
            <a:ext cx="20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Prof Robert Kotiuga</a:t>
            </a:r>
            <a:endParaRPr/>
          </a:p>
        </p:txBody>
      </p:sp>
      <p:graphicFrame>
        <p:nvGraphicFramePr>
          <p:cNvPr id="316" name="Google Shape;316;p39"/>
          <p:cNvGraphicFramePr/>
          <p:nvPr/>
        </p:nvGraphicFramePr>
        <p:xfrm>
          <a:off x="317063" y="1594175"/>
          <a:ext cx="3000000" cy="3000000"/>
        </p:xfrm>
        <a:graphic>
          <a:graphicData uri="http://schemas.openxmlformats.org/drawingml/2006/table">
            <a:tbl>
              <a:tblPr>
                <a:noFill/>
                <a:tableStyleId>{8D6DB645-6F7C-483D-A7FF-04BA8539F7BA}</a:tableStyleId>
              </a:tblPr>
              <a:tblGrid>
                <a:gridCol w="2140575"/>
                <a:gridCol w="707700"/>
                <a:gridCol w="707700"/>
                <a:gridCol w="707700"/>
                <a:gridCol w="707700"/>
                <a:gridCol w="707700"/>
                <a:gridCol w="707700"/>
                <a:gridCol w="707700"/>
                <a:gridCol w="707700"/>
                <a:gridCol w="707700"/>
              </a:tblGrid>
              <a:tr h="381900">
                <a:tc>
                  <a:txBody>
                    <a:bodyPr/>
                    <a:lstStyle/>
                    <a:p>
                      <a:pPr indent="0" lvl="0" marL="0" rtl="0" algn="ctr">
                        <a:lnSpc>
                          <a:spcPct val="115000"/>
                        </a:lnSpc>
                        <a:spcBef>
                          <a:spcPts val="0"/>
                        </a:spcBef>
                        <a:spcAft>
                          <a:spcPts val="0"/>
                        </a:spcAft>
                        <a:buNone/>
                      </a:pPr>
                      <a:r>
                        <a:rPr b="1" lang="en-US" sz="1200">
                          <a:solidFill>
                            <a:srgbClr val="FFFFFF"/>
                          </a:solidFill>
                        </a:rPr>
                        <a:t>Description</a:t>
                      </a:r>
                      <a:endParaRPr b="1" sz="1200">
                        <a:solidFill>
                          <a:srgbClr val="FFFFFF"/>
                        </a:solidFill>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F3F3F"/>
                    </a:solidFill>
                  </a:tcPr>
                </a:tc>
                <a:tc>
                  <a:txBody>
                    <a:bodyPr/>
                    <a:lstStyle/>
                    <a:p>
                      <a:pPr indent="0" lvl="0" marL="0" rtl="0" algn="ctr">
                        <a:lnSpc>
                          <a:spcPct val="115000"/>
                        </a:lnSpc>
                        <a:spcBef>
                          <a:spcPts val="0"/>
                        </a:spcBef>
                        <a:spcAft>
                          <a:spcPts val="0"/>
                        </a:spcAft>
                        <a:buNone/>
                      </a:pPr>
                      <a:r>
                        <a:rPr b="1" lang="en-US" sz="1200">
                          <a:solidFill>
                            <a:srgbClr val="FFFFFF"/>
                          </a:solidFill>
                        </a:rPr>
                        <a:t>10/1/22</a:t>
                      </a:r>
                      <a:endParaRPr b="1" sz="1200">
                        <a:solidFill>
                          <a:srgbClr val="FFFFFF"/>
                        </a:solidFill>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F3F3F"/>
                    </a:solidFill>
                  </a:tcPr>
                </a:tc>
                <a:tc>
                  <a:txBody>
                    <a:bodyPr/>
                    <a:lstStyle/>
                    <a:p>
                      <a:pPr indent="0" lvl="0" marL="0" rtl="0" algn="ctr">
                        <a:lnSpc>
                          <a:spcPct val="115000"/>
                        </a:lnSpc>
                        <a:spcBef>
                          <a:spcPts val="0"/>
                        </a:spcBef>
                        <a:spcAft>
                          <a:spcPts val="0"/>
                        </a:spcAft>
                        <a:buNone/>
                      </a:pPr>
                      <a:r>
                        <a:rPr b="1" lang="en-US" sz="1200">
                          <a:solidFill>
                            <a:srgbClr val="FFFFFF"/>
                          </a:solidFill>
                        </a:rPr>
                        <a:t>10/10/22</a:t>
                      </a:r>
                      <a:endParaRPr b="1" sz="1200">
                        <a:solidFill>
                          <a:srgbClr val="FFFFFF"/>
                        </a:solidFill>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F3F3F"/>
                    </a:solidFill>
                  </a:tcPr>
                </a:tc>
                <a:tc>
                  <a:txBody>
                    <a:bodyPr/>
                    <a:lstStyle/>
                    <a:p>
                      <a:pPr indent="0" lvl="0" marL="0" rtl="0" algn="ctr">
                        <a:lnSpc>
                          <a:spcPct val="115000"/>
                        </a:lnSpc>
                        <a:spcBef>
                          <a:spcPts val="0"/>
                        </a:spcBef>
                        <a:spcAft>
                          <a:spcPts val="0"/>
                        </a:spcAft>
                        <a:buNone/>
                      </a:pPr>
                      <a:r>
                        <a:rPr b="1" lang="en-US" sz="1200">
                          <a:solidFill>
                            <a:srgbClr val="FFFFFF"/>
                          </a:solidFill>
                        </a:rPr>
                        <a:t>10/20/22</a:t>
                      </a:r>
                      <a:endParaRPr b="1" sz="1200">
                        <a:solidFill>
                          <a:srgbClr val="FFFFFF"/>
                        </a:solidFill>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F3F3F"/>
                    </a:solidFill>
                  </a:tcPr>
                </a:tc>
                <a:tc>
                  <a:txBody>
                    <a:bodyPr/>
                    <a:lstStyle/>
                    <a:p>
                      <a:pPr indent="0" lvl="0" marL="0" rtl="0" algn="ctr">
                        <a:lnSpc>
                          <a:spcPct val="115000"/>
                        </a:lnSpc>
                        <a:spcBef>
                          <a:spcPts val="0"/>
                        </a:spcBef>
                        <a:spcAft>
                          <a:spcPts val="0"/>
                        </a:spcAft>
                        <a:buNone/>
                      </a:pPr>
                      <a:r>
                        <a:rPr b="1" lang="en-US" sz="1200">
                          <a:solidFill>
                            <a:srgbClr val="FFFFFF"/>
                          </a:solidFill>
                        </a:rPr>
                        <a:t>11/1/22</a:t>
                      </a:r>
                      <a:endParaRPr b="1" sz="1200">
                        <a:solidFill>
                          <a:srgbClr val="FFFFFF"/>
                        </a:solidFill>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F3F3F"/>
                    </a:solidFill>
                  </a:tcPr>
                </a:tc>
                <a:tc>
                  <a:txBody>
                    <a:bodyPr/>
                    <a:lstStyle/>
                    <a:p>
                      <a:pPr indent="0" lvl="0" marL="0" rtl="0" algn="ctr">
                        <a:lnSpc>
                          <a:spcPct val="115000"/>
                        </a:lnSpc>
                        <a:spcBef>
                          <a:spcPts val="0"/>
                        </a:spcBef>
                        <a:spcAft>
                          <a:spcPts val="0"/>
                        </a:spcAft>
                        <a:buNone/>
                      </a:pPr>
                      <a:r>
                        <a:rPr b="1" lang="en-US" sz="1200">
                          <a:solidFill>
                            <a:srgbClr val="FFFFFF"/>
                          </a:solidFill>
                        </a:rPr>
                        <a:t>11/10/22</a:t>
                      </a:r>
                      <a:endParaRPr b="1" sz="1200">
                        <a:solidFill>
                          <a:srgbClr val="FFFFFF"/>
                        </a:solidFill>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F3F3F"/>
                    </a:solidFill>
                  </a:tcPr>
                </a:tc>
                <a:tc>
                  <a:txBody>
                    <a:bodyPr/>
                    <a:lstStyle/>
                    <a:p>
                      <a:pPr indent="0" lvl="0" marL="0" rtl="0" algn="ctr">
                        <a:lnSpc>
                          <a:spcPct val="115000"/>
                        </a:lnSpc>
                        <a:spcBef>
                          <a:spcPts val="0"/>
                        </a:spcBef>
                        <a:spcAft>
                          <a:spcPts val="0"/>
                        </a:spcAft>
                        <a:buNone/>
                      </a:pPr>
                      <a:r>
                        <a:rPr b="1" lang="en-US" sz="1200">
                          <a:solidFill>
                            <a:srgbClr val="FFFFFF"/>
                          </a:solidFill>
                        </a:rPr>
                        <a:t>11/20/22</a:t>
                      </a:r>
                      <a:endParaRPr b="1" sz="1200">
                        <a:solidFill>
                          <a:srgbClr val="FFFFFF"/>
                        </a:solidFill>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F3F3F"/>
                    </a:solidFill>
                  </a:tcPr>
                </a:tc>
                <a:tc>
                  <a:txBody>
                    <a:bodyPr/>
                    <a:lstStyle/>
                    <a:p>
                      <a:pPr indent="0" lvl="0" marL="0" rtl="0" algn="ctr">
                        <a:lnSpc>
                          <a:spcPct val="115000"/>
                        </a:lnSpc>
                        <a:spcBef>
                          <a:spcPts val="0"/>
                        </a:spcBef>
                        <a:spcAft>
                          <a:spcPts val="0"/>
                        </a:spcAft>
                        <a:buNone/>
                      </a:pPr>
                      <a:r>
                        <a:rPr b="1" lang="en-US" sz="1200">
                          <a:solidFill>
                            <a:srgbClr val="FFFFFF"/>
                          </a:solidFill>
                        </a:rPr>
                        <a:t>12/1/22</a:t>
                      </a:r>
                      <a:endParaRPr b="1" sz="1200">
                        <a:solidFill>
                          <a:srgbClr val="FFFFFF"/>
                        </a:solidFill>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F3F3F"/>
                    </a:solidFill>
                  </a:tcPr>
                </a:tc>
                <a:tc>
                  <a:txBody>
                    <a:bodyPr/>
                    <a:lstStyle/>
                    <a:p>
                      <a:pPr indent="0" lvl="0" marL="0" rtl="0" algn="ctr">
                        <a:lnSpc>
                          <a:spcPct val="115000"/>
                        </a:lnSpc>
                        <a:spcBef>
                          <a:spcPts val="0"/>
                        </a:spcBef>
                        <a:spcAft>
                          <a:spcPts val="0"/>
                        </a:spcAft>
                        <a:buNone/>
                      </a:pPr>
                      <a:r>
                        <a:rPr b="1" lang="en-US" sz="1200">
                          <a:solidFill>
                            <a:srgbClr val="FFFFFF"/>
                          </a:solidFill>
                        </a:rPr>
                        <a:t>12/10/22</a:t>
                      </a:r>
                      <a:endParaRPr b="1" sz="1200">
                        <a:solidFill>
                          <a:srgbClr val="FFFFFF"/>
                        </a:solidFill>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F3F3F"/>
                    </a:solidFill>
                  </a:tcPr>
                </a:tc>
                <a:tc>
                  <a:txBody>
                    <a:bodyPr/>
                    <a:lstStyle/>
                    <a:p>
                      <a:pPr indent="0" lvl="0" marL="0" rtl="0" algn="ctr">
                        <a:lnSpc>
                          <a:spcPct val="115000"/>
                        </a:lnSpc>
                        <a:spcBef>
                          <a:spcPts val="0"/>
                        </a:spcBef>
                        <a:spcAft>
                          <a:spcPts val="0"/>
                        </a:spcAft>
                        <a:buNone/>
                      </a:pPr>
                      <a:r>
                        <a:rPr b="1" lang="en-US" sz="1200">
                          <a:solidFill>
                            <a:srgbClr val="FFFFFF"/>
                          </a:solidFill>
                        </a:rPr>
                        <a:t>+++</a:t>
                      </a:r>
                      <a:endParaRPr b="1" sz="1200">
                        <a:solidFill>
                          <a:srgbClr val="FFFFFF"/>
                        </a:solidFill>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F3F3F"/>
                    </a:solidFill>
                  </a:tcPr>
                </a:tc>
              </a:tr>
              <a:tr h="490700">
                <a:tc>
                  <a:txBody>
                    <a:bodyPr/>
                    <a:lstStyle/>
                    <a:p>
                      <a:pPr indent="0" lvl="0" marL="0" rtl="0" algn="l">
                        <a:spcBef>
                          <a:spcPts val="0"/>
                        </a:spcBef>
                        <a:spcAft>
                          <a:spcPts val="0"/>
                        </a:spcAft>
                        <a:buNone/>
                      </a:pPr>
                      <a:r>
                        <a:rPr lang="en-US" sz="1200"/>
                        <a:t>Research efficiency gains by cooling solar panels</a:t>
                      </a:r>
                      <a:endParaRPr sz="1200"/>
                    </a:p>
                  </a:txBody>
                  <a:tcPr marT="91425" marB="91425" marR="91425" marL="91425">
                    <a:lnR cap="flat" cmpd="sng" w="9525">
                      <a:solidFill>
                        <a:srgbClr val="9E9E9E">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385900">
                <a:tc>
                  <a:txBody>
                    <a:bodyPr/>
                    <a:lstStyle/>
                    <a:p>
                      <a:pPr indent="0" lvl="0" marL="0" rtl="0" algn="l">
                        <a:spcBef>
                          <a:spcPts val="0"/>
                        </a:spcBef>
                        <a:spcAft>
                          <a:spcPts val="0"/>
                        </a:spcAft>
                        <a:buNone/>
                      </a:pPr>
                      <a:r>
                        <a:rPr lang="en-US" sz="1200"/>
                        <a:t>Determine solar panel + tubing choice</a:t>
                      </a:r>
                      <a:endParaRPr sz="1200"/>
                    </a:p>
                  </a:txBody>
                  <a:tcPr marT="91425" marB="91425" marR="91425" marL="91425">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5900">
                <a:tc>
                  <a:txBody>
                    <a:bodyPr/>
                    <a:lstStyle/>
                    <a:p>
                      <a:pPr indent="0" lvl="0" marL="0" rtl="0" algn="l">
                        <a:spcBef>
                          <a:spcPts val="0"/>
                        </a:spcBef>
                        <a:spcAft>
                          <a:spcPts val="0"/>
                        </a:spcAft>
                        <a:buNone/>
                      </a:pPr>
                      <a:r>
                        <a:rPr lang="en-US" sz="1200">
                          <a:solidFill>
                            <a:schemeClr val="dk1"/>
                          </a:solidFill>
                        </a:rPr>
                        <a:t>Temperature Trigger</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5900">
                <a:tc>
                  <a:txBody>
                    <a:bodyPr/>
                    <a:lstStyle/>
                    <a:p>
                      <a:pPr indent="0" lvl="0" marL="0" rtl="0" algn="l">
                        <a:spcBef>
                          <a:spcPts val="0"/>
                        </a:spcBef>
                        <a:spcAft>
                          <a:spcPts val="0"/>
                        </a:spcAft>
                        <a:buNone/>
                      </a:pPr>
                      <a:r>
                        <a:rPr lang="en-US" sz="1200"/>
                        <a:t>Build mount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5900">
                <a:tc>
                  <a:txBody>
                    <a:bodyPr/>
                    <a:lstStyle/>
                    <a:p>
                      <a:pPr indent="0" lvl="0" marL="0" rtl="0" algn="l">
                        <a:spcBef>
                          <a:spcPts val="0"/>
                        </a:spcBef>
                        <a:spcAft>
                          <a:spcPts val="0"/>
                        </a:spcAft>
                        <a:buNone/>
                      </a:pPr>
                      <a:r>
                        <a:rPr lang="en-US" sz="1200"/>
                        <a:t>Water Pump + Relay</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3475">
                <a:tc>
                  <a:txBody>
                    <a:bodyPr/>
                    <a:lstStyle/>
                    <a:p>
                      <a:pPr indent="0" lvl="0" marL="0" rtl="0" algn="l">
                        <a:spcBef>
                          <a:spcPts val="0"/>
                        </a:spcBef>
                        <a:spcAft>
                          <a:spcPts val="0"/>
                        </a:spcAft>
                        <a:buNone/>
                      </a:pPr>
                      <a:r>
                        <a:rPr lang="en-US" sz="1200"/>
                        <a:t>Log temperatures, current &amp; voltage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5900">
                <a:tc>
                  <a:txBody>
                    <a:bodyPr/>
                    <a:lstStyle/>
                    <a:p>
                      <a:pPr indent="0" lvl="0" marL="0" rtl="0" algn="l">
                        <a:spcBef>
                          <a:spcPts val="0"/>
                        </a:spcBef>
                        <a:spcAft>
                          <a:spcPts val="0"/>
                        </a:spcAft>
                        <a:buNone/>
                      </a:pPr>
                      <a:r>
                        <a:rPr lang="en-US" sz="1200">
                          <a:solidFill>
                            <a:schemeClr val="dk1"/>
                          </a:solidFill>
                        </a:rPr>
                        <a:t>Bluetooth interaction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6025">
                <a:tc>
                  <a:txBody>
                    <a:bodyPr/>
                    <a:lstStyle/>
                    <a:p>
                      <a:pPr indent="0" lvl="0" marL="0" rtl="0" algn="l">
                        <a:spcBef>
                          <a:spcPts val="0"/>
                        </a:spcBef>
                        <a:spcAft>
                          <a:spcPts val="0"/>
                        </a:spcAft>
                        <a:buNone/>
                      </a:pPr>
                      <a:r>
                        <a:rPr lang="en-US" sz="1200">
                          <a:solidFill>
                            <a:schemeClr val="dk1"/>
                          </a:solidFill>
                        </a:rPr>
                        <a:t>Web Dashboard</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FF"/>
                    </a:solidFill>
                  </a:tcPr>
                </a:tc>
              </a:tr>
              <a:tr h="323000">
                <a:tc>
                  <a:txBody>
                    <a:bodyPr/>
                    <a:lstStyle/>
                    <a:p>
                      <a:pPr indent="0" lvl="0" marL="0" rtl="0" algn="l">
                        <a:spcBef>
                          <a:spcPts val="0"/>
                        </a:spcBef>
                        <a:spcAft>
                          <a:spcPts val="0"/>
                        </a:spcAft>
                        <a:buNone/>
                      </a:pPr>
                      <a:r>
                        <a:rPr lang="en-US" sz="1200">
                          <a:solidFill>
                            <a:schemeClr val="dk1"/>
                          </a:solidFill>
                        </a:rPr>
                        <a:t>Electricity grid pricing</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r>
              <a:tr h="353075">
                <a:tc>
                  <a:txBody>
                    <a:bodyPr/>
                    <a:lstStyle/>
                    <a:p>
                      <a:pPr indent="0" lvl="0" marL="0" rtl="0" algn="l">
                        <a:spcBef>
                          <a:spcPts val="0"/>
                        </a:spcBef>
                        <a:spcAft>
                          <a:spcPts val="0"/>
                        </a:spcAft>
                        <a:buNone/>
                      </a:pPr>
                      <a:r>
                        <a:rPr lang="en-US" sz="1200">
                          <a:solidFill>
                            <a:schemeClr val="dk1"/>
                          </a:solidFill>
                        </a:rPr>
                        <a:t>Hot water routing</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00"/>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idx="1" type="body"/>
          </p:nvPr>
        </p:nvSpPr>
        <p:spPr>
          <a:xfrm>
            <a:off x="457200" y="1295400"/>
            <a:ext cx="8229600" cy="48006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2400"/>
              <a:buFont typeface="Arial"/>
              <a:buNone/>
            </a:pPr>
            <a:r>
              <a:t/>
            </a:r>
            <a:endParaRPr/>
          </a:p>
          <a:p>
            <a:pPr indent="0" lvl="0" marL="0" rtl="0" algn="l">
              <a:lnSpc>
                <a:spcPct val="100000"/>
              </a:lnSpc>
              <a:spcBef>
                <a:spcPts val="0"/>
              </a:spcBef>
              <a:spcAft>
                <a:spcPts val="0"/>
              </a:spcAft>
              <a:buClr>
                <a:schemeClr val="dk1"/>
              </a:buClr>
              <a:buSzPts val="2400"/>
              <a:buFont typeface="Arial"/>
              <a:buNone/>
            </a:pPr>
            <a:r>
              <a:t/>
            </a:r>
            <a:endParaRPr sz="2600"/>
          </a:p>
          <a:p>
            <a:pPr indent="0" lvl="0" marL="0" rtl="0" algn="l">
              <a:lnSpc>
                <a:spcPct val="100000"/>
              </a:lnSpc>
              <a:spcBef>
                <a:spcPts val="0"/>
              </a:spcBef>
              <a:spcAft>
                <a:spcPts val="0"/>
              </a:spcAft>
              <a:buClr>
                <a:schemeClr val="dk1"/>
              </a:buClr>
              <a:buSzPts val="2400"/>
              <a:buFont typeface="Arial"/>
              <a:buNone/>
            </a:pPr>
            <a:r>
              <a:t/>
            </a:r>
            <a:endParaRPr sz="2600"/>
          </a:p>
          <a:p>
            <a:pPr indent="-342900" lvl="0" marL="342900" rtl="0" algn="ctr">
              <a:lnSpc>
                <a:spcPct val="100000"/>
              </a:lnSpc>
              <a:spcBef>
                <a:spcPts val="0"/>
              </a:spcBef>
              <a:spcAft>
                <a:spcPts val="0"/>
              </a:spcAft>
              <a:buClr>
                <a:schemeClr val="dk1"/>
              </a:buClr>
              <a:buSzPts val="2400"/>
              <a:buFont typeface="Arial"/>
              <a:buNone/>
            </a:pPr>
            <a:r>
              <a:rPr lang="en-US" sz="2600"/>
              <a:t>Thank you</a:t>
            </a:r>
            <a:endParaRPr sz="2600"/>
          </a:p>
          <a:p>
            <a:pPr indent="-342900" lvl="0" marL="342900" rtl="0" algn="ctr">
              <a:lnSpc>
                <a:spcPct val="100000"/>
              </a:lnSpc>
              <a:spcBef>
                <a:spcPts val="0"/>
              </a:spcBef>
              <a:spcAft>
                <a:spcPts val="0"/>
              </a:spcAft>
              <a:buClr>
                <a:schemeClr val="dk1"/>
              </a:buClr>
              <a:buSzPts val="2400"/>
              <a:buFont typeface="Arial"/>
              <a:buNone/>
            </a:pPr>
            <a:r>
              <a:t/>
            </a:r>
            <a:endParaRPr sz="2600"/>
          </a:p>
          <a:p>
            <a:pPr indent="0" lvl="0" marL="0" rtl="0" algn="l">
              <a:lnSpc>
                <a:spcPct val="100000"/>
              </a:lnSpc>
              <a:spcBef>
                <a:spcPts val="0"/>
              </a:spcBef>
              <a:spcAft>
                <a:spcPts val="0"/>
              </a:spcAft>
              <a:buClr>
                <a:schemeClr val="dk1"/>
              </a:buClr>
              <a:buSzPts val="2400"/>
              <a:buFont typeface="Arial"/>
              <a:buNone/>
            </a:pPr>
            <a:r>
              <a:t/>
            </a:r>
            <a:endParaRPr sz="2600"/>
          </a:p>
          <a:p>
            <a:pPr indent="-342900" lvl="0" marL="342900" rtl="0" algn="ctr">
              <a:lnSpc>
                <a:spcPct val="100000"/>
              </a:lnSpc>
              <a:spcBef>
                <a:spcPts val="0"/>
              </a:spcBef>
              <a:spcAft>
                <a:spcPts val="0"/>
              </a:spcAft>
              <a:buClr>
                <a:schemeClr val="dk1"/>
              </a:buClr>
              <a:buSzPts val="2400"/>
              <a:buFont typeface="Arial"/>
              <a:buNone/>
            </a:pPr>
            <a:r>
              <a:rPr lang="en-US" sz="2600"/>
              <a:t>Questions/Comments</a:t>
            </a:r>
            <a:endParaRPr sz="2600"/>
          </a:p>
          <a:p>
            <a:pPr indent="-3429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
        <p:nvSpPr>
          <p:cNvPr id="322" name="Google Shape;322;p40"/>
          <p:cNvSpPr txBox="1"/>
          <p:nvPr/>
        </p:nvSpPr>
        <p:spPr>
          <a:xfrm>
            <a:off x="3719400" y="368600"/>
            <a:ext cx="1329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3" name="Google Shape;323;p40"/>
          <p:cNvSpPr txBox="1"/>
          <p:nvPr/>
        </p:nvSpPr>
        <p:spPr>
          <a:xfrm>
            <a:off x="7750325" y="78175"/>
            <a:ext cx="84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21</a:t>
            </a:r>
            <a:endParaRPr/>
          </a:p>
        </p:txBody>
      </p:sp>
      <p:sp>
        <p:nvSpPr>
          <p:cNvPr id="324" name="Google Shape;324;p40"/>
          <p:cNvSpPr txBox="1"/>
          <p:nvPr/>
        </p:nvSpPr>
        <p:spPr>
          <a:xfrm>
            <a:off x="7141625" y="312750"/>
            <a:ext cx="20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Prof Robert Kotiuga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idx="1" type="body"/>
          </p:nvPr>
        </p:nvSpPr>
        <p:spPr>
          <a:xfrm>
            <a:off x="457200" y="1028700"/>
            <a:ext cx="8229600" cy="1798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None/>
            </a:pPr>
            <a:r>
              <a:rPr lang="en-US"/>
              <a:t>Problem statement:</a:t>
            </a:r>
            <a:endParaRPr/>
          </a:p>
          <a:p>
            <a:pPr indent="-3429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81000" lvl="0" marL="457200" rtl="0" algn="l">
              <a:lnSpc>
                <a:spcPct val="115000"/>
              </a:lnSpc>
              <a:spcBef>
                <a:spcPts val="0"/>
              </a:spcBef>
              <a:spcAft>
                <a:spcPts val="0"/>
              </a:spcAft>
              <a:buSzPts val="2400"/>
              <a:buChar char="●"/>
            </a:pPr>
            <a:r>
              <a:rPr lang="en-US"/>
              <a:t>Solar panels are 15-22% efficient in optimal conditions and decrease in efficiency as temperature increases</a:t>
            </a:r>
            <a:endParaRPr/>
          </a:p>
          <a:p>
            <a:pPr indent="-190500" lvl="0" marL="34290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
        <p:nvSpPr>
          <p:cNvPr id="179" name="Google Shape;179;p27"/>
          <p:cNvSpPr txBox="1"/>
          <p:nvPr/>
        </p:nvSpPr>
        <p:spPr>
          <a:xfrm>
            <a:off x="3540700" y="301575"/>
            <a:ext cx="1697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0" name="Google Shape;180;p27"/>
          <p:cNvSpPr txBox="1"/>
          <p:nvPr/>
        </p:nvSpPr>
        <p:spPr>
          <a:xfrm>
            <a:off x="3194450" y="0"/>
            <a:ext cx="28035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sz="2200">
                <a:solidFill>
                  <a:schemeClr val="dk1"/>
                </a:solidFill>
              </a:rPr>
              <a:t>Efficient Solar Panels for Hot Water</a:t>
            </a:r>
            <a:endParaRPr sz="2200">
              <a:solidFill>
                <a:schemeClr val="dk1"/>
              </a:solidFill>
            </a:endParaRPr>
          </a:p>
        </p:txBody>
      </p:sp>
      <p:sp>
        <p:nvSpPr>
          <p:cNvPr id="181" name="Google Shape;181;p27"/>
          <p:cNvSpPr txBox="1"/>
          <p:nvPr/>
        </p:nvSpPr>
        <p:spPr>
          <a:xfrm>
            <a:off x="7159575" y="301575"/>
            <a:ext cx="203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rPr>
              <a:t>Prof Robert Kotiuga</a:t>
            </a:r>
            <a:endParaRPr>
              <a:solidFill>
                <a:schemeClr val="dk1"/>
              </a:solidFill>
            </a:endParaRPr>
          </a:p>
          <a:p>
            <a:pPr indent="0" lvl="0" marL="0" rtl="0" algn="l">
              <a:spcBef>
                <a:spcPts val="0"/>
              </a:spcBef>
              <a:spcAft>
                <a:spcPts val="0"/>
              </a:spcAft>
              <a:buNone/>
            </a:pPr>
            <a:r>
              <a:t/>
            </a:r>
            <a:endParaRPr/>
          </a:p>
        </p:txBody>
      </p:sp>
      <p:sp>
        <p:nvSpPr>
          <p:cNvPr id="182" name="Google Shape;182;p27"/>
          <p:cNvSpPr txBox="1"/>
          <p:nvPr/>
        </p:nvSpPr>
        <p:spPr>
          <a:xfrm>
            <a:off x="7997150" y="67025"/>
            <a:ext cx="8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21</a:t>
            </a:r>
            <a:endParaRPr/>
          </a:p>
        </p:txBody>
      </p:sp>
      <p:pic>
        <p:nvPicPr>
          <p:cNvPr id="183" name="Google Shape;183;p27"/>
          <p:cNvPicPr preferRelativeResize="0"/>
          <p:nvPr/>
        </p:nvPicPr>
        <p:blipFill>
          <a:blip r:embed="rId3">
            <a:alphaModFix/>
          </a:blip>
          <a:stretch>
            <a:fillRect/>
          </a:stretch>
        </p:blipFill>
        <p:spPr>
          <a:xfrm>
            <a:off x="5374650" y="2725000"/>
            <a:ext cx="3055600" cy="2836550"/>
          </a:xfrm>
          <a:prstGeom prst="rect">
            <a:avLst/>
          </a:prstGeom>
          <a:noFill/>
          <a:ln>
            <a:noFill/>
          </a:ln>
        </p:spPr>
      </p:pic>
      <p:sp>
        <p:nvSpPr>
          <p:cNvPr id="184" name="Google Shape;184;p27"/>
          <p:cNvSpPr txBox="1"/>
          <p:nvPr/>
        </p:nvSpPr>
        <p:spPr>
          <a:xfrm>
            <a:off x="457200" y="2827200"/>
            <a:ext cx="4992900" cy="3065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1"/>
              </a:buClr>
              <a:buSzPts val="2400"/>
              <a:buChar char="●"/>
            </a:pPr>
            <a:r>
              <a:rPr lang="en-US" sz="2400">
                <a:solidFill>
                  <a:schemeClr val="dk1"/>
                </a:solidFill>
              </a:rPr>
              <a:t>How can circulated water be used to increase a solar panel’s power production efficiency?</a:t>
            </a:r>
            <a:endParaRPr sz="2400">
              <a:solidFill>
                <a:schemeClr val="dk1"/>
              </a:solidFill>
            </a:endParaRPr>
          </a:p>
          <a:p>
            <a:pPr indent="-381000" lvl="0" marL="457200" rtl="0" algn="l">
              <a:spcBef>
                <a:spcPts val="1000"/>
              </a:spcBef>
              <a:spcAft>
                <a:spcPts val="0"/>
              </a:spcAft>
              <a:buClr>
                <a:schemeClr val="dk1"/>
              </a:buClr>
              <a:buSzPts val="2400"/>
              <a:buChar char="●"/>
            </a:pPr>
            <a:r>
              <a:rPr lang="en-US" sz="2400">
                <a:solidFill>
                  <a:schemeClr val="dk1"/>
                </a:solidFill>
              </a:rPr>
              <a:t>Design and build an efficient, low maintenance solar panel that can be connected to an existing water heating system </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nvSpPr>
        <p:spPr>
          <a:xfrm>
            <a:off x="3540700" y="301575"/>
            <a:ext cx="1697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0" name="Google Shape;190;p28"/>
          <p:cNvSpPr txBox="1"/>
          <p:nvPr/>
        </p:nvSpPr>
        <p:spPr>
          <a:xfrm>
            <a:off x="3194450" y="0"/>
            <a:ext cx="28035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sz="2200">
                <a:solidFill>
                  <a:schemeClr val="dk1"/>
                </a:solidFill>
              </a:rPr>
              <a:t>Efficient Solar Panels for Hot Water</a:t>
            </a:r>
            <a:endParaRPr sz="2200">
              <a:solidFill>
                <a:schemeClr val="dk1"/>
              </a:solidFill>
            </a:endParaRPr>
          </a:p>
        </p:txBody>
      </p:sp>
      <p:sp>
        <p:nvSpPr>
          <p:cNvPr id="191" name="Google Shape;191;p28"/>
          <p:cNvSpPr txBox="1"/>
          <p:nvPr/>
        </p:nvSpPr>
        <p:spPr>
          <a:xfrm>
            <a:off x="7159575" y="301575"/>
            <a:ext cx="203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rPr>
              <a:t>Prof Robert Kotiuga</a:t>
            </a:r>
            <a:endParaRPr>
              <a:solidFill>
                <a:schemeClr val="dk1"/>
              </a:solidFill>
            </a:endParaRPr>
          </a:p>
          <a:p>
            <a:pPr indent="0" lvl="0" marL="0" rtl="0" algn="l">
              <a:spcBef>
                <a:spcPts val="0"/>
              </a:spcBef>
              <a:spcAft>
                <a:spcPts val="0"/>
              </a:spcAft>
              <a:buNone/>
            </a:pPr>
            <a:r>
              <a:t/>
            </a:r>
            <a:endParaRPr/>
          </a:p>
        </p:txBody>
      </p:sp>
      <p:sp>
        <p:nvSpPr>
          <p:cNvPr id="192" name="Google Shape;192;p28"/>
          <p:cNvSpPr txBox="1"/>
          <p:nvPr/>
        </p:nvSpPr>
        <p:spPr>
          <a:xfrm>
            <a:off x="7997150" y="67025"/>
            <a:ext cx="8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21</a:t>
            </a:r>
            <a:endParaRPr/>
          </a:p>
        </p:txBody>
      </p:sp>
      <p:pic>
        <p:nvPicPr>
          <p:cNvPr id="193" name="Google Shape;193;p28"/>
          <p:cNvPicPr preferRelativeResize="0"/>
          <p:nvPr/>
        </p:nvPicPr>
        <p:blipFill rotWithShape="1">
          <a:blip r:embed="rId3">
            <a:alphaModFix/>
          </a:blip>
          <a:srcRect b="3966" l="0" r="0" t="0"/>
          <a:stretch/>
        </p:blipFill>
        <p:spPr>
          <a:xfrm>
            <a:off x="1026802" y="1395327"/>
            <a:ext cx="7090376" cy="4726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nvSpPr>
        <p:spPr>
          <a:xfrm>
            <a:off x="381600" y="1189175"/>
            <a:ext cx="8380800" cy="377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900"/>
              </a:spcBef>
              <a:spcAft>
                <a:spcPts val="0"/>
              </a:spcAft>
              <a:buClr>
                <a:schemeClr val="dk1"/>
              </a:buClr>
              <a:buSzPts val="1800"/>
              <a:buFont typeface="Arial"/>
              <a:buNone/>
            </a:pPr>
            <a:r>
              <a:rPr lang="en-US" sz="2400">
                <a:solidFill>
                  <a:schemeClr val="dk1"/>
                </a:solidFill>
              </a:rPr>
              <a:t>Functions and Objectives</a:t>
            </a:r>
            <a:endParaRPr sz="2400">
              <a:solidFill>
                <a:schemeClr val="dk1"/>
              </a:solidFill>
            </a:endParaRPr>
          </a:p>
          <a:p>
            <a:pPr indent="0" lvl="0" marL="0" marR="0" rtl="0" algn="l">
              <a:lnSpc>
                <a:spcPct val="100000"/>
              </a:lnSpc>
              <a:spcBef>
                <a:spcPts val="900"/>
              </a:spcBef>
              <a:spcAft>
                <a:spcPts val="0"/>
              </a:spcAft>
              <a:buClr>
                <a:schemeClr val="dk1"/>
              </a:buClr>
              <a:buSzPts val="1800"/>
              <a:buFont typeface="Arial"/>
              <a:buNone/>
            </a:pPr>
            <a:r>
              <a:t/>
            </a:r>
            <a:endParaRPr sz="2400">
              <a:solidFill>
                <a:schemeClr val="dk1"/>
              </a:solidFill>
            </a:endParaRPr>
          </a:p>
          <a:p>
            <a:pPr indent="-381000" lvl="0" marL="457200" marR="0" rtl="0" algn="l">
              <a:lnSpc>
                <a:spcPct val="150000"/>
              </a:lnSpc>
              <a:spcBef>
                <a:spcPts val="900"/>
              </a:spcBef>
              <a:spcAft>
                <a:spcPts val="0"/>
              </a:spcAft>
              <a:buClr>
                <a:schemeClr val="dk1"/>
              </a:buClr>
              <a:buSzPts val="2400"/>
              <a:buChar char="●"/>
            </a:pPr>
            <a:r>
              <a:rPr lang="en-US" sz="2400">
                <a:solidFill>
                  <a:schemeClr val="dk1"/>
                </a:solidFill>
              </a:rPr>
              <a:t>Monitoring system must record temperature of solar panels and voltage across solar panels </a:t>
            </a:r>
            <a:endParaRPr sz="2400">
              <a:solidFill>
                <a:schemeClr val="dk1"/>
              </a:solidFill>
            </a:endParaRPr>
          </a:p>
          <a:p>
            <a:pPr indent="-381000" lvl="0" marL="457200" marR="0" rtl="0" algn="l">
              <a:lnSpc>
                <a:spcPct val="150000"/>
              </a:lnSpc>
              <a:spcBef>
                <a:spcPts val="1000"/>
              </a:spcBef>
              <a:spcAft>
                <a:spcPts val="0"/>
              </a:spcAft>
              <a:buClr>
                <a:schemeClr val="dk1"/>
              </a:buClr>
              <a:buSzPts val="2400"/>
              <a:buChar char="●"/>
            </a:pPr>
            <a:r>
              <a:rPr lang="en-US" sz="2400">
                <a:solidFill>
                  <a:schemeClr val="dk1"/>
                </a:solidFill>
              </a:rPr>
              <a:t>Automatically trigger water pump to cool solar panels when temperature exceeds optimal operating temperature</a:t>
            </a:r>
            <a:r>
              <a:rPr lang="en-US" sz="2400">
                <a:solidFill>
                  <a:schemeClr val="dk1"/>
                </a:solidFill>
              </a:rPr>
              <a:t> </a:t>
            </a:r>
            <a:endParaRPr b="0" i="0" sz="1800" u="none">
              <a:solidFill>
                <a:schemeClr val="dk1"/>
              </a:solidFill>
              <a:latin typeface="Arial"/>
              <a:ea typeface="Arial"/>
              <a:cs typeface="Arial"/>
              <a:sym typeface="Arial"/>
            </a:endParaRPr>
          </a:p>
        </p:txBody>
      </p:sp>
      <p:sp>
        <p:nvSpPr>
          <p:cNvPr id="199" name="Google Shape;199;p29"/>
          <p:cNvSpPr txBox="1"/>
          <p:nvPr/>
        </p:nvSpPr>
        <p:spPr>
          <a:xfrm>
            <a:off x="3685900" y="368600"/>
            <a:ext cx="1373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0" name="Google Shape;200;p29"/>
          <p:cNvSpPr txBox="1"/>
          <p:nvPr/>
        </p:nvSpPr>
        <p:spPr>
          <a:xfrm>
            <a:off x="7750325" y="78175"/>
            <a:ext cx="84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21</a:t>
            </a:r>
            <a:endParaRPr/>
          </a:p>
        </p:txBody>
      </p:sp>
      <p:sp>
        <p:nvSpPr>
          <p:cNvPr id="201" name="Google Shape;201;p29"/>
          <p:cNvSpPr txBox="1"/>
          <p:nvPr/>
        </p:nvSpPr>
        <p:spPr>
          <a:xfrm>
            <a:off x="7141625" y="312750"/>
            <a:ext cx="20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Prof Robert Kotiuga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idx="4294967295" type="body"/>
          </p:nvPr>
        </p:nvSpPr>
        <p:spPr>
          <a:xfrm>
            <a:off x="838200" y="1193575"/>
            <a:ext cx="7467600" cy="615600"/>
          </a:xfrm>
          <a:prstGeom prst="rect">
            <a:avLst/>
          </a:prstGeom>
          <a:noFill/>
          <a:ln>
            <a:noFill/>
          </a:ln>
        </p:spPr>
        <p:txBody>
          <a:bodyPr anchorCtr="0" anchor="t" bIns="45700" lIns="91425" spcFirstLastPara="1" rIns="91425" wrap="square" tIns="45700">
            <a:noAutofit/>
          </a:bodyPr>
          <a:lstStyle/>
          <a:p>
            <a:pPr indent="0" lvl="0" marL="0" marR="0" rtl="0" algn="l">
              <a:spcBef>
                <a:spcPts val="480"/>
              </a:spcBef>
              <a:spcAft>
                <a:spcPts val="0"/>
              </a:spcAft>
              <a:buClr>
                <a:schemeClr val="dk1"/>
              </a:buClr>
              <a:buSzPts val="2400"/>
              <a:buFont typeface="Arial"/>
              <a:buNone/>
            </a:pPr>
            <a:r>
              <a:rPr lang="en-US"/>
              <a:t>Visualization</a:t>
            </a:r>
            <a:endParaRPr b="0" i="0" sz="2400" u="none">
              <a:solidFill>
                <a:schemeClr val="dk1"/>
              </a:solidFill>
              <a:latin typeface="Arial"/>
              <a:ea typeface="Arial"/>
              <a:cs typeface="Arial"/>
              <a:sym typeface="Arial"/>
            </a:endParaRPr>
          </a:p>
        </p:txBody>
      </p:sp>
      <p:sp>
        <p:nvSpPr>
          <p:cNvPr id="207" name="Google Shape;207;p30"/>
          <p:cNvSpPr txBox="1"/>
          <p:nvPr/>
        </p:nvSpPr>
        <p:spPr>
          <a:xfrm>
            <a:off x="3719400" y="357425"/>
            <a:ext cx="1329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8" name="Google Shape;208;p30"/>
          <p:cNvSpPr txBox="1"/>
          <p:nvPr/>
        </p:nvSpPr>
        <p:spPr>
          <a:xfrm>
            <a:off x="3248450" y="18875"/>
            <a:ext cx="2803500" cy="107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sz="2200">
                <a:solidFill>
                  <a:schemeClr val="dk1"/>
                </a:solidFill>
              </a:rPr>
              <a:t>Efficient Solar Panels for Hot Water</a:t>
            </a:r>
            <a:endParaRPr sz="2200">
              <a:solidFill>
                <a:schemeClr val="dk1"/>
              </a:solidFill>
            </a:endParaRPr>
          </a:p>
          <a:p>
            <a:pPr indent="0" lvl="0" marL="0" rtl="0" algn="l">
              <a:spcBef>
                <a:spcPts val="0"/>
              </a:spcBef>
              <a:spcAft>
                <a:spcPts val="0"/>
              </a:spcAft>
              <a:buNone/>
            </a:pPr>
            <a:r>
              <a:t/>
            </a:r>
            <a:endParaRPr/>
          </a:p>
        </p:txBody>
      </p:sp>
      <p:sp>
        <p:nvSpPr>
          <p:cNvPr id="209" name="Google Shape;209;p30"/>
          <p:cNvSpPr txBox="1"/>
          <p:nvPr/>
        </p:nvSpPr>
        <p:spPr>
          <a:xfrm>
            <a:off x="7111200" y="301600"/>
            <a:ext cx="208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rPr>
              <a:t>Prof Robert Kotiuga</a:t>
            </a:r>
            <a:endParaRPr>
              <a:solidFill>
                <a:schemeClr val="dk1"/>
              </a:solidFill>
            </a:endParaRPr>
          </a:p>
          <a:p>
            <a:pPr indent="0" lvl="0" marL="0" rtl="0" algn="l">
              <a:spcBef>
                <a:spcPts val="0"/>
              </a:spcBef>
              <a:spcAft>
                <a:spcPts val="0"/>
              </a:spcAft>
              <a:buNone/>
            </a:pPr>
            <a:r>
              <a:t/>
            </a:r>
            <a:endParaRPr/>
          </a:p>
        </p:txBody>
      </p:sp>
      <p:sp>
        <p:nvSpPr>
          <p:cNvPr id="210" name="Google Shape;210;p30"/>
          <p:cNvSpPr txBox="1"/>
          <p:nvPr/>
        </p:nvSpPr>
        <p:spPr>
          <a:xfrm>
            <a:off x="7974950" y="74725"/>
            <a:ext cx="6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21</a:t>
            </a:r>
            <a:endParaRPr/>
          </a:p>
        </p:txBody>
      </p:sp>
      <p:pic>
        <p:nvPicPr>
          <p:cNvPr id="211" name="Google Shape;211;p30"/>
          <p:cNvPicPr preferRelativeResize="0"/>
          <p:nvPr/>
        </p:nvPicPr>
        <p:blipFill rotWithShape="1">
          <a:blip r:embed="rId3">
            <a:alphaModFix/>
          </a:blip>
          <a:srcRect b="0" l="16457" r="0" t="0"/>
          <a:stretch/>
        </p:blipFill>
        <p:spPr>
          <a:xfrm>
            <a:off x="2155650" y="1625225"/>
            <a:ext cx="4823400" cy="5025800"/>
          </a:xfrm>
          <a:prstGeom prst="rect">
            <a:avLst/>
          </a:prstGeom>
          <a:noFill/>
          <a:ln>
            <a:noFill/>
          </a:ln>
        </p:spPr>
      </p:pic>
      <p:sp>
        <p:nvSpPr>
          <p:cNvPr id="212" name="Google Shape;212;p30"/>
          <p:cNvSpPr txBox="1"/>
          <p:nvPr/>
        </p:nvSpPr>
        <p:spPr>
          <a:xfrm rot="5400000">
            <a:off x="6740700" y="4338425"/>
            <a:ext cx="967800" cy="4617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t>Home</a:t>
            </a:r>
            <a:endParaRPr sz="1800"/>
          </a:p>
        </p:txBody>
      </p:sp>
      <p:sp>
        <p:nvSpPr>
          <p:cNvPr id="213" name="Google Shape;213;p30"/>
          <p:cNvSpPr txBox="1"/>
          <p:nvPr/>
        </p:nvSpPr>
        <p:spPr>
          <a:xfrm rot="-5400000">
            <a:off x="1061775" y="2944750"/>
            <a:ext cx="967800" cy="4617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t>Home</a:t>
            </a:r>
            <a:endParaRPr sz="1800"/>
          </a:p>
        </p:txBody>
      </p:sp>
      <p:cxnSp>
        <p:nvCxnSpPr>
          <p:cNvPr id="214" name="Google Shape;214;p30"/>
          <p:cNvCxnSpPr/>
          <p:nvPr/>
        </p:nvCxnSpPr>
        <p:spPr>
          <a:xfrm flipH="1" rot="10800000">
            <a:off x="1790950" y="3174900"/>
            <a:ext cx="394800" cy="300"/>
          </a:xfrm>
          <a:prstGeom prst="straightConnector1">
            <a:avLst/>
          </a:prstGeom>
          <a:noFill/>
          <a:ln cap="flat" cmpd="sng" w="76200">
            <a:solidFill>
              <a:srgbClr val="787B8A"/>
            </a:solidFill>
            <a:prstDash val="solid"/>
            <a:round/>
            <a:headEnd len="med" w="med" type="none"/>
            <a:tailEnd len="med" w="med" type="none"/>
          </a:ln>
        </p:spPr>
      </p:cxnSp>
      <p:sp>
        <p:nvSpPr>
          <p:cNvPr id="215" name="Google Shape;215;p30"/>
          <p:cNvSpPr txBox="1"/>
          <p:nvPr/>
        </p:nvSpPr>
        <p:spPr>
          <a:xfrm>
            <a:off x="1742575" y="3112175"/>
            <a:ext cx="35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idx="1" type="body"/>
          </p:nvPr>
        </p:nvSpPr>
        <p:spPr>
          <a:xfrm>
            <a:off x="457200" y="1089400"/>
            <a:ext cx="8229600" cy="45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Deliverables</a:t>
            </a:r>
            <a:endParaRPr b="0" i="0" sz="2400" u="none">
              <a:solidFill>
                <a:schemeClr val="dk1"/>
              </a:solidFill>
              <a:latin typeface="Arial"/>
              <a:ea typeface="Arial"/>
              <a:cs typeface="Arial"/>
              <a:sym typeface="Arial"/>
            </a:endParaRPr>
          </a:p>
        </p:txBody>
      </p:sp>
      <p:sp>
        <p:nvSpPr>
          <p:cNvPr id="221" name="Google Shape;221;p31"/>
          <p:cNvSpPr txBox="1"/>
          <p:nvPr/>
        </p:nvSpPr>
        <p:spPr>
          <a:xfrm>
            <a:off x="3685900" y="301575"/>
            <a:ext cx="1407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2" name="Google Shape;222;p31"/>
          <p:cNvSpPr txBox="1"/>
          <p:nvPr/>
        </p:nvSpPr>
        <p:spPr>
          <a:xfrm>
            <a:off x="7750325" y="78175"/>
            <a:ext cx="84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21</a:t>
            </a:r>
            <a:endParaRPr/>
          </a:p>
        </p:txBody>
      </p:sp>
      <p:sp>
        <p:nvSpPr>
          <p:cNvPr id="223" name="Google Shape;223;p31"/>
          <p:cNvSpPr txBox="1"/>
          <p:nvPr/>
        </p:nvSpPr>
        <p:spPr>
          <a:xfrm>
            <a:off x="7141625" y="312750"/>
            <a:ext cx="20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Prof Robert Kotiuga</a:t>
            </a:r>
            <a:endParaRPr/>
          </a:p>
        </p:txBody>
      </p:sp>
      <p:sp>
        <p:nvSpPr>
          <p:cNvPr id="224" name="Google Shape;224;p31"/>
          <p:cNvSpPr txBox="1"/>
          <p:nvPr/>
        </p:nvSpPr>
        <p:spPr>
          <a:xfrm>
            <a:off x="457200" y="1920650"/>
            <a:ext cx="8229600" cy="37845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1"/>
              </a:buClr>
              <a:buSzPts val="2400"/>
              <a:buChar char="●"/>
            </a:pPr>
            <a:r>
              <a:rPr lang="en-US" sz="2400">
                <a:solidFill>
                  <a:schemeClr val="dk1"/>
                </a:solidFill>
              </a:rPr>
              <a:t>Model energy production against temperature using collected data from our solar panels </a:t>
            </a:r>
            <a:endParaRPr sz="2400">
              <a:solidFill>
                <a:schemeClr val="dk1"/>
              </a:solidFill>
            </a:endParaRPr>
          </a:p>
          <a:p>
            <a:pPr indent="0" lvl="0" marL="914400" rtl="0" algn="l">
              <a:lnSpc>
                <a:spcPct val="115000"/>
              </a:lnSpc>
              <a:spcBef>
                <a:spcPts val="0"/>
              </a:spcBef>
              <a:spcAft>
                <a:spcPts val="0"/>
              </a:spcAft>
              <a:buNone/>
            </a:pPr>
            <a:r>
              <a:rPr lang="en-US" sz="2400">
                <a:solidFill>
                  <a:schemeClr val="dk1"/>
                </a:solidFill>
              </a:rPr>
              <a:t>→ Determine optimal operating temperature</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lang="en-US" sz="2400">
                <a:solidFill>
                  <a:schemeClr val="dk1"/>
                </a:solidFill>
              </a:rPr>
              <a:t>Build physical system that drives cool water from heat pump to cool the solar panels </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lang="en-US" sz="2400">
                <a:solidFill>
                  <a:schemeClr val="dk1"/>
                </a:solidFill>
              </a:rPr>
              <a:t>Compare and model different designs of this system using data collected on energy use and production by this system</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2"/>
          <p:cNvPicPr preferRelativeResize="0"/>
          <p:nvPr/>
        </p:nvPicPr>
        <p:blipFill rotWithShape="1">
          <a:blip r:embed="rId3">
            <a:alphaModFix/>
          </a:blip>
          <a:srcRect b="49992" l="16458" r="63709" t="12365"/>
          <a:stretch/>
        </p:blipFill>
        <p:spPr>
          <a:xfrm rot="5400000">
            <a:off x="1829621" y="1554844"/>
            <a:ext cx="1251539" cy="1880850"/>
          </a:xfrm>
          <a:prstGeom prst="rect">
            <a:avLst/>
          </a:prstGeom>
          <a:noFill/>
          <a:ln>
            <a:noFill/>
          </a:ln>
        </p:spPr>
      </p:pic>
      <p:sp>
        <p:nvSpPr>
          <p:cNvPr id="230" name="Google Shape;230;p32"/>
          <p:cNvSpPr/>
          <p:nvPr/>
        </p:nvSpPr>
        <p:spPr>
          <a:xfrm>
            <a:off x="1421340" y="5057388"/>
            <a:ext cx="1966800" cy="1286700"/>
          </a:xfrm>
          <a:prstGeom prst="can">
            <a:avLst>
              <a:gd fmla="val 25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Tank</a:t>
            </a:r>
            <a:endParaRPr/>
          </a:p>
        </p:txBody>
      </p:sp>
      <p:sp>
        <p:nvSpPr>
          <p:cNvPr id="231" name="Google Shape;231;p32"/>
          <p:cNvSpPr/>
          <p:nvPr/>
        </p:nvSpPr>
        <p:spPr>
          <a:xfrm>
            <a:off x="1801464" y="2934886"/>
            <a:ext cx="313800" cy="2295000"/>
          </a:xfrm>
          <a:prstGeom prst="can">
            <a:avLst>
              <a:gd fmla="val 46145"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2"/>
          <p:cNvSpPr/>
          <p:nvPr/>
        </p:nvSpPr>
        <p:spPr>
          <a:xfrm>
            <a:off x="2694324" y="2934886"/>
            <a:ext cx="313800" cy="2295000"/>
          </a:xfrm>
          <a:prstGeom prst="can">
            <a:avLst>
              <a:gd fmla="val 46145"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2"/>
          <p:cNvSpPr txBox="1"/>
          <p:nvPr>
            <p:ph idx="1" type="body"/>
          </p:nvPr>
        </p:nvSpPr>
        <p:spPr>
          <a:xfrm>
            <a:off x="457200" y="1089400"/>
            <a:ext cx="8229600" cy="45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None/>
            </a:pPr>
            <a:r>
              <a:rPr lang="en-US"/>
              <a:t>System Diagram</a:t>
            </a:r>
            <a:endParaRPr b="0" i="0" sz="2400" u="none">
              <a:solidFill>
                <a:schemeClr val="dk1"/>
              </a:solidFill>
              <a:latin typeface="Arial"/>
              <a:ea typeface="Arial"/>
              <a:cs typeface="Arial"/>
              <a:sym typeface="Arial"/>
            </a:endParaRPr>
          </a:p>
        </p:txBody>
      </p:sp>
      <p:sp>
        <p:nvSpPr>
          <p:cNvPr id="234" name="Google Shape;234;p32"/>
          <p:cNvSpPr txBox="1"/>
          <p:nvPr/>
        </p:nvSpPr>
        <p:spPr>
          <a:xfrm>
            <a:off x="3685900" y="301575"/>
            <a:ext cx="1407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5" name="Google Shape;235;p32"/>
          <p:cNvSpPr txBox="1"/>
          <p:nvPr/>
        </p:nvSpPr>
        <p:spPr>
          <a:xfrm>
            <a:off x="7750325" y="78175"/>
            <a:ext cx="84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21</a:t>
            </a:r>
            <a:endParaRPr/>
          </a:p>
        </p:txBody>
      </p:sp>
      <p:sp>
        <p:nvSpPr>
          <p:cNvPr id="236" name="Google Shape;236;p32"/>
          <p:cNvSpPr txBox="1"/>
          <p:nvPr/>
        </p:nvSpPr>
        <p:spPr>
          <a:xfrm>
            <a:off x="7141625" y="312750"/>
            <a:ext cx="20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Prof Robert Kotiuga</a:t>
            </a:r>
            <a:endParaRPr/>
          </a:p>
        </p:txBody>
      </p:sp>
      <p:sp>
        <p:nvSpPr>
          <p:cNvPr id="237" name="Google Shape;237;p32"/>
          <p:cNvSpPr/>
          <p:nvPr/>
        </p:nvSpPr>
        <p:spPr>
          <a:xfrm>
            <a:off x="1542011" y="3929753"/>
            <a:ext cx="1693800" cy="37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PUMP</a:t>
            </a:r>
            <a:endParaRPr/>
          </a:p>
        </p:txBody>
      </p:sp>
      <p:cxnSp>
        <p:nvCxnSpPr>
          <p:cNvPr id="238" name="Google Shape;238;p32"/>
          <p:cNvCxnSpPr/>
          <p:nvPr/>
        </p:nvCxnSpPr>
        <p:spPr>
          <a:xfrm rot="10800000">
            <a:off x="2851187" y="3783689"/>
            <a:ext cx="0" cy="703200"/>
          </a:xfrm>
          <a:prstGeom prst="straightConnector1">
            <a:avLst/>
          </a:prstGeom>
          <a:noFill/>
          <a:ln cap="flat" cmpd="sng" w="28575">
            <a:solidFill>
              <a:schemeClr val="dk2"/>
            </a:solidFill>
            <a:prstDash val="solid"/>
            <a:round/>
            <a:headEnd len="med" w="med" type="triangle"/>
            <a:tailEnd len="med" w="med" type="none"/>
          </a:ln>
        </p:spPr>
      </p:cxnSp>
      <p:cxnSp>
        <p:nvCxnSpPr>
          <p:cNvPr id="239" name="Google Shape;239;p32"/>
          <p:cNvCxnSpPr/>
          <p:nvPr/>
        </p:nvCxnSpPr>
        <p:spPr>
          <a:xfrm rot="10800000">
            <a:off x="1958326" y="3783689"/>
            <a:ext cx="0" cy="703200"/>
          </a:xfrm>
          <a:prstGeom prst="straightConnector1">
            <a:avLst/>
          </a:prstGeom>
          <a:noFill/>
          <a:ln cap="flat" cmpd="sng" w="28575">
            <a:solidFill>
              <a:schemeClr val="dk2"/>
            </a:solidFill>
            <a:prstDash val="solid"/>
            <a:round/>
            <a:headEnd len="med" w="med" type="none"/>
            <a:tailEnd len="med" w="med" type="triangle"/>
          </a:ln>
        </p:spPr>
      </p:cxnSp>
      <p:sp>
        <p:nvSpPr>
          <p:cNvPr id="240" name="Google Shape;240;p32"/>
          <p:cNvSpPr/>
          <p:nvPr/>
        </p:nvSpPr>
        <p:spPr>
          <a:xfrm>
            <a:off x="5118028" y="3472110"/>
            <a:ext cx="3453000" cy="1286700"/>
          </a:xfrm>
          <a:prstGeom prst="round2DiagRect">
            <a:avLst>
              <a:gd fmla="val 16667" name="adj1"/>
              <a:gd fmla="val 22687"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a:t>Arduino</a:t>
            </a:r>
            <a:endParaRPr b="1"/>
          </a:p>
          <a:p>
            <a:pPr indent="-127000" lvl="0" marL="57150" rtl="0" algn="l">
              <a:spcBef>
                <a:spcPts val="0"/>
              </a:spcBef>
              <a:spcAft>
                <a:spcPts val="0"/>
              </a:spcAft>
              <a:buSzPts val="1100"/>
              <a:buChar char="●"/>
            </a:pPr>
            <a:r>
              <a:rPr lang="en-US" sz="1100"/>
              <a:t>Trigger pump </a:t>
            </a:r>
            <a:endParaRPr sz="1100"/>
          </a:p>
          <a:p>
            <a:pPr indent="-127000" lvl="0" marL="57150" rtl="0" algn="l">
              <a:spcBef>
                <a:spcPts val="0"/>
              </a:spcBef>
              <a:spcAft>
                <a:spcPts val="0"/>
              </a:spcAft>
              <a:buSzPts val="1100"/>
              <a:buChar char="●"/>
            </a:pPr>
            <a:r>
              <a:rPr lang="en-US" sz="1100"/>
              <a:t>Log temperature and power generation</a:t>
            </a:r>
            <a:endParaRPr sz="1100"/>
          </a:p>
          <a:p>
            <a:pPr indent="-127000" lvl="0" marL="57150" rtl="0" algn="l">
              <a:spcBef>
                <a:spcPts val="0"/>
              </a:spcBef>
              <a:spcAft>
                <a:spcPts val="0"/>
              </a:spcAft>
              <a:buSzPts val="1100"/>
              <a:buChar char="●"/>
            </a:pPr>
            <a:r>
              <a:rPr lang="en-US" sz="1100"/>
              <a:t>Web Server to monitor and track metrics</a:t>
            </a:r>
            <a:endParaRPr sz="1100"/>
          </a:p>
        </p:txBody>
      </p:sp>
      <p:sp>
        <p:nvSpPr>
          <p:cNvPr id="241" name="Google Shape;241;p32"/>
          <p:cNvSpPr/>
          <p:nvPr/>
        </p:nvSpPr>
        <p:spPr>
          <a:xfrm>
            <a:off x="1688886" y="1973823"/>
            <a:ext cx="1613100" cy="1043100"/>
          </a:xfrm>
          <a:prstGeom prst="parallelogram">
            <a:avLst>
              <a:gd fmla="val 25000" name="adj"/>
            </a:avLst>
          </a:prstGeom>
          <a:solidFill>
            <a:srgbClr val="FFFFFF">
              <a:alpha val="62750"/>
            </a:srgbClr>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a:t>Solar Panel</a:t>
            </a:r>
            <a:endParaRPr/>
          </a:p>
        </p:txBody>
      </p:sp>
      <p:sp>
        <p:nvSpPr>
          <p:cNvPr id="242" name="Google Shape;242;p32"/>
          <p:cNvSpPr txBox="1"/>
          <p:nvPr/>
        </p:nvSpPr>
        <p:spPr>
          <a:xfrm rot="-5400000">
            <a:off x="163625" y="2302580"/>
            <a:ext cx="1280400" cy="4617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t>Home</a:t>
            </a:r>
            <a:endParaRPr sz="1800"/>
          </a:p>
        </p:txBody>
      </p:sp>
      <p:cxnSp>
        <p:nvCxnSpPr>
          <p:cNvPr id="243" name="Google Shape;243;p32"/>
          <p:cNvCxnSpPr/>
          <p:nvPr/>
        </p:nvCxnSpPr>
        <p:spPr>
          <a:xfrm flipH="1" rot="10800000">
            <a:off x="1145943" y="2532577"/>
            <a:ext cx="475200" cy="300"/>
          </a:xfrm>
          <a:prstGeom prst="straightConnector1">
            <a:avLst/>
          </a:prstGeom>
          <a:noFill/>
          <a:ln cap="flat" cmpd="sng" w="76200">
            <a:solidFill>
              <a:srgbClr val="787B8A"/>
            </a:solidFill>
            <a:prstDash val="solid"/>
            <a:round/>
            <a:headEnd len="med" w="med" type="none"/>
            <a:tailEnd len="med" w="med" type="none"/>
          </a:ln>
        </p:spPr>
      </p:cxnSp>
      <p:sp>
        <p:nvSpPr>
          <p:cNvPr id="244" name="Google Shape;244;p32"/>
          <p:cNvSpPr txBox="1"/>
          <p:nvPr/>
        </p:nvSpPr>
        <p:spPr>
          <a:xfrm>
            <a:off x="1087728" y="2449492"/>
            <a:ext cx="42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
            </a:r>
            <a:endParaRPr/>
          </a:p>
        </p:txBody>
      </p:sp>
      <p:sp>
        <p:nvSpPr>
          <p:cNvPr id="245" name="Google Shape;245;p32"/>
          <p:cNvSpPr/>
          <p:nvPr/>
        </p:nvSpPr>
        <p:spPr>
          <a:xfrm>
            <a:off x="3658487" y="3850767"/>
            <a:ext cx="914100" cy="529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Relay</a:t>
            </a:r>
            <a:endParaRPr/>
          </a:p>
        </p:txBody>
      </p:sp>
      <p:cxnSp>
        <p:nvCxnSpPr>
          <p:cNvPr id="246" name="Google Shape;246;p32"/>
          <p:cNvCxnSpPr>
            <a:stCxn id="245" idx="1"/>
            <a:endCxn id="237" idx="3"/>
          </p:cNvCxnSpPr>
          <p:nvPr/>
        </p:nvCxnSpPr>
        <p:spPr>
          <a:xfrm rot="10800000">
            <a:off x="3235787" y="4115517"/>
            <a:ext cx="422700" cy="0"/>
          </a:xfrm>
          <a:prstGeom prst="straightConnector1">
            <a:avLst/>
          </a:prstGeom>
          <a:noFill/>
          <a:ln cap="flat" cmpd="sng" w="9525">
            <a:solidFill>
              <a:schemeClr val="dk2"/>
            </a:solidFill>
            <a:prstDash val="solid"/>
            <a:round/>
            <a:headEnd len="med" w="med" type="none"/>
            <a:tailEnd len="med" w="med" type="triangle"/>
          </a:ln>
        </p:spPr>
      </p:cxnSp>
      <p:cxnSp>
        <p:nvCxnSpPr>
          <p:cNvPr id="247" name="Google Shape;247;p32"/>
          <p:cNvCxnSpPr>
            <a:stCxn id="240" idx="2"/>
            <a:endCxn id="245" idx="3"/>
          </p:cNvCxnSpPr>
          <p:nvPr/>
        </p:nvCxnSpPr>
        <p:spPr>
          <a:xfrm rot="10800000">
            <a:off x="4572628" y="4115460"/>
            <a:ext cx="545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idx="1" type="body"/>
          </p:nvPr>
        </p:nvSpPr>
        <p:spPr>
          <a:xfrm>
            <a:off x="457200" y="1219200"/>
            <a:ext cx="8229600" cy="465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None/>
            </a:pPr>
            <a:r>
              <a:rPr lang="en-US"/>
              <a:t>Design</a:t>
            </a:r>
            <a:endParaRPr b="0" i="0" sz="2400" u="none">
              <a:solidFill>
                <a:schemeClr val="dk1"/>
              </a:solidFill>
              <a:latin typeface="Arial"/>
              <a:ea typeface="Arial"/>
              <a:cs typeface="Arial"/>
              <a:sym typeface="Arial"/>
            </a:endParaRPr>
          </a:p>
        </p:txBody>
      </p:sp>
      <p:sp>
        <p:nvSpPr>
          <p:cNvPr id="253" name="Google Shape;253;p33"/>
          <p:cNvSpPr txBox="1"/>
          <p:nvPr/>
        </p:nvSpPr>
        <p:spPr>
          <a:xfrm>
            <a:off x="3685900" y="368600"/>
            <a:ext cx="1373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4" name="Google Shape;254;p33"/>
          <p:cNvSpPr txBox="1"/>
          <p:nvPr/>
        </p:nvSpPr>
        <p:spPr>
          <a:xfrm>
            <a:off x="7750325" y="78175"/>
            <a:ext cx="84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21</a:t>
            </a:r>
            <a:endParaRPr/>
          </a:p>
        </p:txBody>
      </p:sp>
      <p:sp>
        <p:nvSpPr>
          <p:cNvPr id="255" name="Google Shape;255;p33"/>
          <p:cNvSpPr txBox="1"/>
          <p:nvPr/>
        </p:nvSpPr>
        <p:spPr>
          <a:xfrm>
            <a:off x="7141625" y="312750"/>
            <a:ext cx="20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Prof Robert Kotiuga</a:t>
            </a:r>
            <a:endParaRPr/>
          </a:p>
        </p:txBody>
      </p:sp>
      <p:sp>
        <p:nvSpPr>
          <p:cNvPr id="256" name="Google Shape;256;p33"/>
          <p:cNvSpPr txBox="1"/>
          <p:nvPr/>
        </p:nvSpPr>
        <p:spPr>
          <a:xfrm>
            <a:off x="457200" y="1975175"/>
            <a:ext cx="8229600" cy="4392000"/>
          </a:xfrm>
          <a:prstGeom prst="rect">
            <a:avLst/>
          </a:prstGeom>
          <a:noFill/>
          <a:ln>
            <a:noFill/>
          </a:ln>
        </p:spPr>
        <p:txBody>
          <a:bodyPr anchorCtr="0" anchor="t" bIns="91425" lIns="91425" spcFirstLastPara="1" rIns="91425" wrap="square" tIns="91425">
            <a:spAutoFit/>
          </a:bodyPr>
          <a:lstStyle/>
          <a:p>
            <a:pPr indent="-381000" lvl="0" marL="457200" rtl="0" algn="l">
              <a:spcBef>
                <a:spcPts val="1000"/>
              </a:spcBef>
              <a:spcAft>
                <a:spcPts val="0"/>
              </a:spcAft>
              <a:buClr>
                <a:schemeClr val="dk1"/>
              </a:buClr>
              <a:buSzPts val="2400"/>
              <a:buChar char="●"/>
            </a:pPr>
            <a:r>
              <a:rPr lang="en-US" sz="2400">
                <a:solidFill>
                  <a:schemeClr val="dk1"/>
                </a:solidFill>
              </a:rPr>
              <a:t>Tubing Material</a:t>
            </a:r>
            <a:endParaRPr sz="2400">
              <a:solidFill>
                <a:schemeClr val="dk1"/>
              </a:solidFill>
            </a:endParaRPr>
          </a:p>
          <a:p>
            <a:pPr indent="-381000" lvl="1" marL="914400" rtl="0" algn="l">
              <a:spcBef>
                <a:spcPts val="1000"/>
              </a:spcBef>
              <a:spcAft>
                <a:spcPts val="0"/>
              </a:spcAft>
              <a:buClr>
                <a:schemeClr val="dk1"/>
              </a:buClr>
              <a:buSzPts val="2400"/>
              <a:buChar char="○"/>
            </a:pPr>
            <a:r>
              <a:rPr lang="en-US" sz="2400">
                <a:solidFill>
                  <a:schemeClr val="dk1"/>
                </a:solidFill>
              </a:rPr>
              <a:t>For our </a:t>
            </a:r>
            <a:r>
              <a:rPr lang="en-US" sz="2400">
                <a:solidFill>
                  <a:schemeClr val="dk1"/>
                </a:solidFill>
              </a:rPr>
              <a:t>initial</a:t>
            </a:r>
            <a:r>
              <a:rPr lang="en-US" sz="2400">
                <a:solidFill>
                  <a:schemeClr val="dk1"/>
                </a:solidFill>
              </a:rPr>
              <a:t> prototype, we chose to use</a:t>
            </a:r>
            <a:r>
              <a:rPr lang="en-US" sz="2400">
                <a:solidFill>
                  <a:schemeClr val="dk1"/>
                </a:solidFill>
              </a:rPr>
              <a:t> plastic tubing because it’s easily malleable and inexpensive</a:t>
            </a:r>
            <a:endParaRPr sz="2400">
              <a:solidFill>
                <a:schemeClr val="dk1"/>
              </a:solidFill>
            </a:endParaRPr>
          </a:p>
          <a:p>
            <a:pPr indent="-381000" lvl="1" marL="914400" rtl="0" algn="l">
              <a:spcBef>
                <a:spcPts val="1000"/>
              </a:spcBef>
              <a:spcAft>
                <a:spcPts val="0"/>
              </a:spcAft>
              <a:buClr>
                <a:schemeClr val="dk1"/>
              </a:buClr>
              <a:buSzPts val="2400"/>
              <a:buChar char="○"/>
            </a:pPr>
            <a:r>
              <a:rPr lang="en-US" sz="2400">
                <a:solidFill>
                  <a:schemeClr val="dk1"/>
                </a:solidFill>
              </a:rPr>
              <a:t>For greater conductivity and durability, we intend to use copper tubing in our next version</a:t>
            </a:r>
            <a:endParaRPr sz="2400">
              <a:solidFill>
                <a:schemeClr val="dk1"/>
              </a:solidFill>
            </a:endParaRPr>
          </a:p>
          <a:p>
            <a:pPr indent="-381000" lvl="0" marL="457200" rtl="0" algn="l">
              <a:spcBef>
                <a:spcPts val="1000"/>
              </a:spcBef>
              <a:spcAft>
                <a:spcPts val="0"/>
              </a:spcAft>
              <a:buClr>
                <a:schemeClr val="dk1"/>
              </a:buClr>
              <a:buSzPts val="2400"/>
              <a:buChar char="●"/>
            </a:pPr>
            <a:r>
              <a:rPr lang="en-US" sz="2400">
                <a:solidFill>
                  <a:schemeClr val="dk1"/>
                </a:solidFill>
              </a:rPr>
              <a:t>Distribution of tubing</a:t>
            </a:r>
            <a:endParaRPr sz="2400">
              <a:solidFill>
                <a:schemeClr val="dk1"/>
              </a:solidFill>
            </a:endParaRPr>
          </a:p>
          <a:p>
            <a:pPr indent="-381000" lvl="1" marL="914400" rtl="0" algn="l">
              <a:spcBef>
                <a:spcPts val="1000"/>
              </a:spcBef>
              <a:spcAft>
                <a:spcPts val="1000"/>
              </a:spcAft>
              <a:buClr>
                <a:schemeClr val="dk1"/>
              </a:buClr>
              <a:buSzPts val="2400"/>
              <a:buChar char="○"/>
            </a:pPr>
            <a:r>
              <a:rPr lang="en-US" sz="2400">
                <a:solidFill>
                  <a:schemeClr val="dk1"/>
                </a:solidFill>
              </a:rPr>
              <a:t>We want the tubing to be distributed in a uniform manner to ensure consistent cooling across solar cells (currently we have a spiral distribution since the plastic tubing doesn’t bend well)</a:t>
            </a:r>
            <a:endParaRPr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idx="1" type="body"/>
          </p:nvPr>
        </p:nvSpPr>
        <p:spPr>
          <a:xfrm>
            <a:off x="457200" y="1219200"/>
            <a:ext cx="8229600" cy="465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None/>
            </a:pPr>
            <a:r>
              <a:rPr lang="en-US"/>
              <a:t>Design</a:t>
            </a:r>
            <a:endParaRPr b="0" i="0" sz="2400" u="none">
              <a:solidFill>
                <a:schemeClr val="dk1"/>
              </a:solidFill>
              <a:latin typeface="Arial"/>
              <a:ea typeface="Arial"/>
              <a:cs typeface="Arial"/>
              <a:sym typeface="Arial"/>
            </a:endParaRPr>
          </a:p>
        </p:txBody>
      </p:sp>
      <p:sp>
        <p:nvSpPr>
          <p:cNvPr id="262" name="Google Shape;262;p34"/>
          <p:cNvSpPr txBox="1"/>
          <p:nvPr/>
        </p:nvSpPr>
        <p:spPr>
          <a:xfrm>
            <a:off x="3685900" y="368600"/>
            <a:ext cx="1373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3" name="Google Shape;263;p34"/>
          <p:cNvSpPr txBox="1"/>
          <p:nvPr/>
        </p:nvSpPr>
        <p:spPr>
          <a:xfrm>
            <a:off x="7750325" y="78175"/>
            <a:ext cx="84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21</a:t>
            </a:r>
            <a:endParaRPr/>
          </a:p>
        </p:txBody>
      </p:sp>
      <p:sp>
        <p:nvSpPr>
          <p:cNvPr id="264" name="Google Shape;264;p34"/>
          <p:cNvSpPr txBox="1"/>
          <p:nvPr/>
        </p:nvSpPr>
        <p:spPr>
          <a:xfrm>
            <a:off x="7141625" y="312750"/>
            <a:ext cx="206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Prof Robert Kotiuga</a:t>
            </a:r>
            <a:endParaRPr/>
          </a:p>
        </p:txBody>
      </p:sp>
      <p:pic>
        <p:nvPicPr>
          <p:cNvPr id="265" name="Google Shape;265;p34"/>
          <p:cNvPicPr preferRelativeResize="0"/>
          <p:nvPr/>
        </p:nvPicPr>
        <p:blipFill rotWithShape="1">
          <a:blip r:embed="rId3">
            <a:alphaModFix/>
          </a:blip>
          <a:srcRect b="0" l="7643" r="26748" t="0"/>
          <a:stretch/>
        </p:blipFill>
        <p:spPr>
          <a:xfrm>
            <a:off x="4572000" y="2246675"/>
            <a:ext cx="4114801" cy="3527882"/>
          </a:xfrm>
          <a:prstGeom prst="rect">
            <a:avLst/>
          </a:prstGeom>
          <a:noFill/>
          <a:ln>
            <a:noFill/>
          </a:ln>
        </p:spPr>
      </p:pic>
      <p:pic>
        <p:nvPicPr>
          <p:cNvPr id="266" name="Google Shape;266;p34"/>
          <p:cNvPicPr preferRelativeResize="0"/>
          <p:nvPr/>
        </p:nvPicPr>
        <p:blipFill rotWithShape="1">
          <a:blip r:embed="rId4">
            <a:alphaModFix/>
          </a:blip>
          <a:srcRect b="20886" l="0" r="0" t="13431"/>
          <a:stretch/>
        </p:blipFill>
        <p:spPr>
          <a:xfrm>
            <a:off x="457200" y="1824575"/>
            <a:ext cx="3744325" cy="4372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