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34" r:id="rId3"/>
    <p:sldId id="606" r:id="rId4"/>
    <p:sldId id="644" r:id="rId5"/>
    <p:sldId id="649" r:id="rId6"/>
    <p:sldId id="655" r:id="rId7"/>
    <p:sldId id="654" r:id="rId8"/>
    <p:sldId id="642" r:id="rId9"/>
    <p:sldId id="643" r:id="rId10"/>
    <p:sldId id="660" r:id="rId11"/>
    <p:sldId id="650" r:id="rId12"/>
    <p:sldId id="633" r:id="rId13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80"/>
        <p:guide pos="2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579880"/>
            <a:ext cx="8207375" cy="4531995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应用功能</a:t>
            </a:r>
            <a:endParaRPr lang="en-US" altLang="zh-CN" dirty="0">
              <a:sym typeface="+mn-ea"/>
            </a:endParaRPr>
          </a:p>
          <a:p>
            <a:pPr marL="914400" lvl="3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完成一个具有可交互界面系统的移动端安卓应用，包含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AI加持分析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每日摄入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记录、食物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营养分析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等功能，为用户提供饮食健康方面的快捷帮助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3"/>
            <a:endParaRPr lang="en-US" altLang="zh-CN" b="1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技术成果产出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撰写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相关学术论文，详细介绍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归纳本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系统的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结构框架、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设计原理、关键技术实现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成果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和应用效果评估。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471170" lvl="1" indent="0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实习</a:t>
            </a:r>
            <a:r>
              <a:rPr lang="zh-CN" altLang="en-US" dirty="0"/>
              <a:t>情况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marL="471170" lvl="1" indent="457200">
              <a:buNone/>
            </a:pPr>
            <a:r>
              <a:rPr lang="en-US" altLang="zh-CN" sz="2400" dirty="0"/>
              <a:t>当代</a:t>
            </a:r>
            <a:r>
              <a:rPr lang="zh-CN" altLang="en-US" sz="2400" dirty="0"/>
              <a:t>人对饮食</a:t>
            </a:r>
            <a:r>
              <a:rPr lang="en-US" altLang="zh-CN" sz="2400" dirty="0"/>
              <a:t>健康</a:t>
            </a:r>
            <a:r>
              <a:rPr lang="zh-CN" altLang="en-US" sz="2400" dirty="0"/>
              <a:t>抱有</a:t>
            </a:r>
            <a:r>
              <a:rPr lang="en-US" altLang="zh-CN" sz="2400" dirty="0"/>
              <a:t>焦虑的同时</a:t>
            </a:r>
            <a:r>
              <a:rPr lang="zh-CN" altLang="en-US" sz="2400" dirty="0"/>
              <a:t>，</a:t>
            </a:r>
            <a:r>
              <a:rPr lang="en-US" altLang="zh-CN" sz="2400" dirty="0"/>
              <a:t>健康意识</a:t>
            </a:r>
            <a:r>
              <a:rPr lang="zh-CN" altLang="en-US" sz="2400" dirty="0"/>
              <a:t>也得到</a:t>
            </a:r>
            <a:r>
              <a:rPr lang="en-US" altLang="zh-CN" sz="2400" dirty="0"/>
              <a:t>提升</a:t>
            </a:r>
            <a:r>
              <a:rPr lang="zh-CN" altLang="en-US" sz="2400" dirty="0"/>
              <a:t>，让人们对于健康饮食结构的需求变得更高，需要一款应用来</a:t>
            </a:r>
            <a:r>
              <a:rPr lang="zh-CN" altLang="en-US" sz="2400" dirty="0">
                <a:sym typeface="+mn-ea"/>
              </a:rPr>
              <a:t>记录自己的饮食结构</a:t>
            </a:r>
            <a:endParaRPr lang="en-US" altLang="zh-CN" sz="2400" dirty="0"/>
          </a:p>
          <a:p>
            <a:r>
              <a:rPr dirty="0">
                <a:cs typeface="+mn-ea"/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大模型技术的</a:t>
            </a:r>
            <a:r>
              <a:rPr lang="zh-CN" altLang="en-US" dirty="0">
                <a:sym typeface="+mn-ea"/>
              </a:rPr>
              <a:t>发展</a:t>
            </a:r>
            <a:endParaRPr lang="zh-CN" altLang="en-US" dirty="0">
              <a:sym typeface="+mn-ea"/>
            </a:endParaRPr>
          </a:p>
          <a:p>
            <a:pPr marL="471170" lvl="1" indent="457200">
              <a:buNone/>
            </a:pPr>
            <a:r>
              <a:rPr lang="zh-CN" altLang="en-US" sz="2400" dirty="0">
                <a:cs typeface="+mn-ea"/>
                <a:sym typeface="+mn-ea"/>
              </a:rPr>
              <a:t>随着</a:t>
            </a:r>
            <a:r>
              <a:rPr sz="2400" dirty="0">
                <a:cs typeface="+mn-ea"/>
                <a:sym typeface="+mn-ea"/>
              </a:rPr>
              <a:t>AI技术在图像处理领域的应用和发展</a:t>
            </a:r>
            <a:r>
              <a:rPr lang="zh-CN" altLang="en-US" sz="2400" dirty="0">
                <a:cs typeface="+mn-ea"/>
                <a:sym typeface="+mn-ea"/>
              </a:rPr>
              <a:t>，本课题希望借助</a:t>
            </a:r>
            <a:r>
              <a:rPr lang="en-US" altLang="zh-CN" sz="2400" dirty="0">
                <a:cs typeface="+mn-ea"/>
                <a:sym typeface="+mn-ea"/>
              </a:rPr>
              <a:t>AI</a:t>
            </a:r>
            <a:r>
              <a:rPr lang="zh-CN" altLang="en-US" sz="2400" dirty="0">
                <a:cs typeface="+mn-ea"/>
                <a:sym typeface="+mn-ea"/>
              </a:rPr>
              <a:t>大模型来对食品进行快速识别，减少用户的使用成本，更加方便</a:t>
            </a:r>
            <a:r>
              <a:rPr lang="zh-CN" altLang="en-US" sz="2400" dirty="0">
                <a:cs typeface="+mn-ea"/>
                <a:sym typeface="+mn-ea"/>
              </a:rPr>
              <a:t>快捷</a:t>
            </a:r>
            <a:endParaRPr lang="zh-CN" altLang="en-US" sz="2400" dirty="0">
              <a:cs typeface="+mn-ea"/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目标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开发出一套具有可交互</a:t>
            </a:r>
            <a:r>
              <a:rPr lang="zh-CN" altLang="en-US" dirty="0">
                <a:sym typeface="+mn-ea"/>
              </a:rPr>
              <a:t>界面的移动端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应用，帮助</a:t>
            </a:r>
            <a:r>
              <a:rPr lang="zh-CN" altLang="en-US" dirty="0">
                <a:sym typeface="+mn-ea"/>
              </a:rPr>
              <a:t>用户记录三餐的饮食构成，提供常见的饮食种类供用户选择，并提供不同食物的营养价值成分和食用建议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为便于用户</a:t>
            </a:r>
            <a:r>
              <a:rPr lang="zh-CN" altLang="en-US" dirty="0">
                <a:sym typeface="+mn-ea"/>
              </a:rPr>
              <a:t>使用，本系统可以提供拍照功能，通过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大模型的方式对照片内的食物进行分类，让用户能够</a:t>
            </a:r>
            <a:r>
              <a:rPr lang="zh-CN" altLang="en-US" dirty="0">
                <a:sym typeface="+mn-ea"/>
              </a:rPr>
              <a:t>快速记录</a:t>
            </a:r>
            <a:r>
              <a:rPr lang="zh-CN" altLang="en-US" dirty="0">
                <a:sym typeface="+mn-ea"/>
              </a:rPr>
              <a:t>食物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416685"/>
            <a:ext cx="3317875" cy="3993515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用户</a:t>
            </a:r>
            <a:r>
              <a:rPr lang="zh-CN" altLang="en-US" dirty="0">
                <a:sym typeface="+mn-ea"/>
              </a:rPr>
              <a:t>界面</a:t>
            </a:r>
            <a:endParaRPr lang="zh-CN" altLang="en-US" dirty="0">
              <a:sym typeface="+mn-ea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一套具有美观性与可交互性的应用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界面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，包括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首页展示模块、饮食记录模块、饮食统计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模块、体重记录模块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45720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系统能够稳定运行，在不同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Android设备上具有一定的兼容性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3921"/>
          <a:stretch>
            <a:fillRect/>
          </a:stretch>
        </p:blipFill>
        <p:spPr>
          <a:xfrm>
            <a:off x="4289425" y="1340485"/>
            <a:ext cx="2155190" cy="4605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3922"/>
          <a:stretch>
            <a:fillRect/>
          </a:stretch>
        </p:blipFill>
        <p:spPr>
          <a:xfrm>
            <a:off x="6732270" y="1341120"/>
            <a:ext cx="2155825" cy="460502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340485"/>
            <a:ext cx="7720965" cy="876300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/>
              <a:t>模块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917065"/>
            <a:ext cx="8453120" cy="355536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pPr lvl="1"/>
            <a:r>
              <a:rPr lang="zh-CN" altLang="en-US" sz="2400" dirty="0"/>
              <a:t>在原生安卓开发框架之上，整合第三方库进行</a:t>
            </a:r>
            <a:r>
              <a:rPr lang="zh-CN" altLang="en-US" sz="2400" dirty="0"/>
              <a:t>开发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505075"/>
            <a:ext cx="7885430" cy="328422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68630" y="1340485"/>
            <a:ext cx="8207375" cy="280606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</a:t>
            </a:r>
            <a:endParaRPr lang="zh-CN" altLang="en-US" dirty="0"/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借助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大模型，对拍摄的食物图片进行智能分析，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通过图像识别、数据集成、智能估算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，拍照记录代替繁琐的文字输入，便利用户快速记录自己的饮食结构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860800"/>
            <a:ext cx="3701415" cy="211709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实习</a:t>
            </a:r>
            <a:r>
              <a:rPr lang="zh-CN" altLang="en-US" dirty="0"/>
              <a:t>情况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68630" y="1340485"/>
            <a:ext cx="8207375" cy="4531995"/>
          </a:xfrm>
          <a:noFill/>
          <a:ln>
            <a:noFill/>
          </a:ln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实习单位及岗位：小米集团（南京）---安卓软件工程师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实习时间：2024.07.11~至今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实习内容：安卓客户端的开发与维护，参与完整的开发流程，参与业务开发迭代，持续维护项目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实习收获：通过实际工作学习，了解项目开发流程规范，提升编程技能、熟悉编程工具的使用。通过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实习实践收获的经验技能，有助于提高毕业设计的项目质量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951</Words>
  <Application>WPS 演示</Application>
  <PresentationFormat>全屏显示(4:3)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选题背景和总体目标</vt:lpstr>
      <vt:lpstr>预期成果</vt:lpstr>
      <vt:lpstr>关键内容与技术</vt:lpstr>
      <vt:lpstr>关键内容与技术</vt:lpstr>
      <vt:lpstr>关键内容与技术</vt:lpstr>
      <vt:lpstr>预期成果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214</cp:revision>
  <dcterms:created xsi:type="dcterms:W3CDTF">2009-11-14T07:16:00Z</dcterms:created>
  <dcterms:modified xsi:type="dcterms:W3CDTF">2024-10-25T07:54:55Z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