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4" r:id="rId3"/>
    <p:sldId id="606" r:id="rId4"/>
    <p:sldId id="644" r:id="rId5"/>
    <p:sldId id="642" r:id="rId6"/>
    <p:sldId id="643" r:id="rId7"/>
    <p:sldId id="633" r:id="rId8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660"/>
  </p:normalViewPr>
  <p:slideViewPr>
    <p:cSldViewPr showGuides="1">
      <p:cViewPr varScale="1">
        <p:scale>
          <a:sx n="155" d="100"/>
          <a:sy n="155" d="100"/>
        </p:scale>
        <p:origin x="508" y="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3CA62-FC63-431F-9671-3E28085CB8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56AB4-412D-49B6-8944-A8513B5BF7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968100-D9A5-469F-B332-173E10CC9C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087438"/>
            <a:ext cx="7958138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4" name="日期占位符 3"/>
          <p:cNvSpPr txBox="1">
            <a:spLocks noGrp="1" noChangeArrowheads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07EE591B-4F7C-4A9C-98F3-20F5CAEB88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11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75463" y="6237288"/>
            <a:ext cx="1711325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755" y="79375"/>
            <a:ext cx="1116965" cy="1008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7929563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Android</a:t>
            </a:r>
            <a:r>
              <a:rPr lang="zh-CN" altLang="en-US" sz="3600" dirty="0"/>
              <a:t>的健康饮食</a:t>
            </a:r>
            <a:r>
              <a:rPr lang="en-US" altLang="zh-CN" sz="3600" dirty="0"/>
              <a:t>app</a:t>
            </a:r>
            <a:r>
              <a:rPr lang="zh-CN" altLang="en-US" sz="3600" dirty="0"/>
              <a:t>的设计与实现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7" name="Text Box 6"/>
          <p:cNvSpPr txBox="1"/>
          <p:nvPr/>
        </p:nvSpPr>
        <p:spPr>
          <a:xfrm>
            <a:off x="2484438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7"/>
          <p:cNvSpPr txBox="1"/>
          <p:nvPr/>
        </p:nvSpPr>
        <p:spPr>
          <a:xfrm>
            <a:off x="827088" y="188913"/>
            <a:ext cx="74898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2025</a:t>
            </a:r>
            <a:r>
              <a:rPr lang="zh-CN" altLang="en-US" sz="3200" b="1" dirty="0">
                <a:latin typeface="Times New Roman" panose="02020603050405020304" pitchFamily="18" charset="0"/>
              </a:rPr>
              <a:t>届本科毕业设计检查汇报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2124075" y="3429000"/>
            <a:ext cx="4895850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    名：王珂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2021215239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专业班级：软件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21-3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指导教师：石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汇报日期：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2024-10-30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260033"/>
            <a:ext cx="2016125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7411" name="Text Box 4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选题背景和总体目标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关键内容与技术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实习情况（如有）</a:t>
            </a:r>
            <a:endParaRPr lang="en-US" altLang="zh-CN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预期成果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健康意识的提升</a:t>
            </a:r>
            <a:endParaRPr lang="en-US" altLang="zh-CN" dirty="0"/>
          </a:p>
          <a:p>
            <a:pPr lvl="1"/>
            <a:r>
              <a:rPr lang="en-US" altLang="zh-CN" dirty="0"/>
              <a:t>当代打工人</a:t>
            </a:r>
            <a:r>
              <a:rPr lang="zh-CN" altLang="en-US" dirty="0"/>
              <a:t>久坐较多的</a:t>
            </a:r>
            <a:r>
              <a:rPr lang="en-US" altLang="zh-CN" dirty="0"/>
              <a:t>工作日常叠加不健康的饮食习惯，导致各种慢性病日趋年轻化。亚健康状态带来健康焦虑的同时也伴随着健康意识的提升</a:t>
            </a:r>
            <a:r>
              <a:rPr lang="zh-CN" altLang="en-US" dirty="0"/>
              <a:t>，对健康饮食结构的需求也变得更高了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本课题，主要目标是在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环境下设计和实现饮食健康记录的</a:t>
            </a:r>
            <a:r>
              <a:rPr lang="zh-CN" altLang="en-US" dirty="0">
                <a:sym typeface="+mn-ea"/>
              </a:rPr>
              <a:t>移动端应用系统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开发的应用客户</a:t>
            </a:r>
            <a:r>
              <a:rPr lang="zh-CN" altLang="en-US" dirty="0"/>
              <a:t>端</a:t>
            </a:r>
            <a:endParaRPr lang="zh-CN" altLang="en-US" dirty="0"/>
          </a:p>
          <a:p>
            <a:r>
              <a:rPr lang="zh-CN" altLang="en-US" dirty="0"/>
              <a:t>借助</a:t>
            </a:r>
            <a:r>
              <a:rPr lang="en-US" altLang="zh-CN" dirty="0"/>
              <a:t>AI</a:t>
            </a:r>
            <a:r>
              <a:rPr lang="zh-CN" altLang="en-US" dirty="0"/>
              <a:t>大模型，对拍摄的食物图片进行智能分析，便利用户快速记录自己的</a:t>
            </a:r>
            <a:r>
              <a:rPr lang="zh-CN" altLang="en-US" dirty="0"/>
              <a:t>饮食结构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341" r="17335"/>
          <a:stretch>
            <a:fillRect/>
          </a:stretch>
        </p:blipFill>
        <p:spPr>
          <a:xfrm>
            <a:off x="539115" y="2984500"/>
            <a:ext cx="7885430" cy="31527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AI加持分析食物热量，通过图像识别、数据集成、智能估算</a:t>
            </a:r>
            <a:r>
              <a:rPr lang="zh-CN" altLang="en-US" dirty="0"/>
              <a:t>，拍照记录代替繁琐的文字输入</a:t>
            </a:r>
            <a:endParaRPr lang="zh-CN" altLang="en-US" dirty="0"/>
          </a:p>
          <a:p>
            <a:r>
              <a:rPr lang="en-US" altLang="zh-CN" dirty="0"/>
              <a:t>记录每日摄入和消耗的热量</a:t>
            </a:r>
            <a:r>
              <a:rPr lang="zh-CN" altLang="en-US" dirty="0"/>
              <a:t>，</a:t>
            </a:r>
            <a:r>
              <a:rPr lang="en-US" altLang="zh-CN" dirty="0"/>
              <a:t>食物种类和分量，以便分析饮食结构</a:t>
            </a:r>
            <a:endParaRPr lang="en-US" altLang="zh-CN" dirty="0"/>
          </a:p>
          <a:p>
            <a:r>
              <a:rPr lang="en-US" altLang="zh-CN" dirty="0"/>
              <a:t>营养分析：用户希望了解食物的营养成分，包括蛋白质、脂肪、碳水化合物、纤维、维生素和矿物质等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3600450" cy="792163"/>
          </a:xfrm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429000"/>
            <a:ext cx="4922838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欢迎指正！</a:t>
            </a:r>
            <a:endParaRPr lang="zh-CN" altLang="en-US" sz="7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mQyNjBmMzQ2NjFkNDA5NDBiODI4ZThlYzZmODBlYjIifQ=="/>
  <p:tag name="KSO_WPP_MARK_KEY" val="87d509e1-4862-4916-8c0d-23d6d73d0f5e"/>
  <p:tag name="commondata" val="eyJoZGlkIjoiOGVmZmM3NjZmNjExMWU3YTliZDYxMTE1YTA0ZmMzYTEifQ=="/>
</p:tagLst>
</file>

<file path=ppt/theme/theme1.xml><?xml version="1.0" encoding="utf-8"?>
<a:theme xmlns:a="http://schemas.openxmlformats.org/drawingml/2006/main" name="计算机与信息学院本科毕业设计毕业答辩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466</Words>
  <Application>WPS 演示</Application>
  <PresentationFormat>全屏显示(4:3)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华文新魏</vt:lpstr>
      <vt:lpstr>Verdana</vt:lpstr>
      <vt:lpstr>黑体</vt:lpstr>
      <vt:lpstr>楷体</vt:lpstr>
      <vt:lpstr>微软雅黑</vt:lpstr>
      <vt:lpstr>Arial Unicode MS</vt:lpstr>
      <vt:lpstr>楷体_GB2312</vt:lpstr>
      <vt:lpstr>新宋体</vt:lpstr>
      <vt:lpstr>-apple-system</vt:lpstr>
      <vt:lpstr>Segoe Print</vt:lpstr>
      <vt:lpstr>汉仪粗圆简</vt:lpstr>
      <vt:lpstr>计算机与信息学院本科毕业设计毕业答辩</vt:lpstr>
      <vt:lpstr>题目：基于XX的XXX的设计与实现 </vt:lpstr>
      <vt:lpstr>汇报提纲</vt:lpstr>
      <vt:lpstr>选题背景和总体目标</vt:lpstr>
      <vt:lpstr>关键内容与技术</vt:lpstr>
      <vt:lpstr>选题背景与目标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qj</cp:lastModifiedBy>
  <cp:revision>190</cp:revision>
  <dcterms:created xsi:type="dcterms:W3CDTF">2009-11-14T07:16:00Z</dcterms:created>
  <dcterms:modified xsi:type="dcterms:W3CDTF">2024-10-12T02:38:53Z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35E914C677F34CD597B5A2E0997169EA</vt:lpwstr>
  </property>
</Properties>
</file>