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34" r:id="rId3"/>
    <p:sldId id="606" r:id="rId4"/>
    <p:sldId id="644" r:id="rId5"/>
    <p:sldId id="649" r:id="rId6"/>
    <p:sldId id="642" r:id="rId7"/>
    <p:sldId id="643" r:id="rId8"/>
    <p:sldId id="650" r:id="rId9"/>
    <p:sldId id="633" r:id="rId10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50000"/>
      </a:lnSpc>
      <a:spcBef>
        <a:spcPct val="20000"/>
      </a:spcBef>
      <a:spcAft>
        <a:spcPct val="0"/>
      </a:spcAft>
      <a:buClr>
        <a:schemeClr val="tx1"/>
      </a:buClr>
      <a:buFont typeface="Wingdings" panose="05000000000000000000" pitchFamily="2" charset="2"/>
      <a:buNone/>
      <a:defRPr sz="5200" b="0" i="0" u="none" kern="1200" baseline="0">
        <a:solidFill>
          <a:srgbClr val="CC3300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C3300"/>
    <a:srgbClr val="66FF66"/>
    <a:srgbClr val="CC9900"/>
    <a:srgbClr val="FF99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/>
    <p:restoredTop sz="94660"/>
  </p:normalViewPr>
  <p:slideViewPr>
    <p:cSldViewPr showGuides="1">
      <p:cViewPr varScale="1">
        <p:scale>
          <a:sx n="155" d="100"/>
          <a:sy n="155" d="100"/>
        </p:scale>
        <p:origin x="508" y="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3CA62-FC63-431F-9671-3E28085CB85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D56AB4-412D-49B6-8944-A8513B5BF7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4213" y="2708275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42900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968100-D9A5-469F-B332-173E10CC9CA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1950" y="304800"/>
            <a:ext cx="2051050" cy="5807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5625" y="304800"/>
            <a:ext cx="6003925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555625" y="1844675"/>
            <a:ext cx="8207375" cy="4267200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单击图标添加表格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55625" y="18446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35513" y="18446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55625" y="4054475"/>
            <a:ext cx="4027488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5513" y="4054475"/>
            <a:ext cx="402748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5625" y="1844675"/>
            <a:ext cx="4027488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5513" y="1844675"/>
            <a:ext cx="4027487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33363"/>
            <a:ext cx="8001000" cy="74771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3728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9750" y="1087438"/>
            <a:ext cx="7958138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52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34" name="日期占位符 3"/>
          <p:cNvSpPr txBox="1">
            <a:spLocks noGrp="1" noChangeArrowheads="1"/>
          </p:cNvSpPr>
          <p:nvPr/>
        </p:nvSpPr>
        <p:spPr bwMode="auto">
          <a:xfrm>
            <a:off x="611188" y="6396038"/>
            <a:ext cx="1370013" cy="268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07EE591B-4F7C-4A9C-98F3-20F5CAEB88A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图片 11" descr="logo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75463" y="6237288"/>
            <a:ext cx="1711325" cy="62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1755" y="79375"/>
            <a:ext cx="1116965" cy="1008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539750" y="1700213"/>
            <a:ext cx="7929563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3600" dirty="0"/>
              <a:t>题目：基于</a:t>
            </a:r>
            <a:r>
              <a:rPr lang="en-US" altLang="zh-CN" sz="3600" dirty="0"/>
              <a:t>Android</a:t>
            </a:r>
            <a:r>
              <a:rPr lang="zh-CN" altLang="en-US" sz="3600" dirty="0"/>
              <a:t>的健康饮食</a:t>
            </a:r>
            <a:r>
              <a:rPr lang="en-US" altLang="zh-CN" sz="3600" dirty="0"/>
              <a:t>app</a:t>
            </a:r>
            <a:r>
              <a:rPr lang="zh-CN" altLang="en-US" sz="3600" dirty="0"/>
              <a:t>的设计与实现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6387" name="Text Box 6"/>
          <p:cNvSpPr txBox="1"/>
          <p:nvPr/>
        </p:nvSpPr>
        <p:spPr>
          <a:xfrm>
            <a:off x="2484438" y="0"/>
            <a:ext cx="7308850" cy="128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7"/>
          <p:cNvSpPr txBox="1"/>
          <p:nvPr/>
        </p:nvSpPr>
        <p:spPr>
          <a:xfrm>
            <a:off x="827088" y="188913"/>
            <a:ext cx="74898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12800" indent="-812800" algn="ctr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2025</a:t>
            </a:r>
            <a:r>
              <a:rPr lang="zh-CN" altLang="en-US" sz="3200" b="1" dirty="0">
                <a:latin typeface="Times New Roman" panose="02020603050405020304" pitchFamily="18" charset="0"/>
              </a:rPr>
              <a:t>届本科毕业设计检查汇报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2124075" y="3429000"/>
            <a:ext cx="4895850" cy="2520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    名：王珂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号：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2021215239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专业班级：软件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21-3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指导教师：石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</a:t>
            </a:r>
            <a:b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汇报日期：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2024-10-30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115695" y="260033"/>
            <a:ext cx="2016125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dirty="0"/>
              <a:t>汇报提纲</a:t>
            </a:r>
            <a:endParaRPr lang="zh-CN" altLang="en-US" dirty="0"/>
          </a:p>
        </p:txBody>
      </p:sp>
      <p:sp>
        <p:nvSpPr>
          <p:cNvPr id="17411" name="Text Box 4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8207375" cy="4770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选题背景和总体目标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关键内容与技术</a:t>
            </a:r>
            <a:endParaRPr lang="zh-CN" altLang="en-US" dirty="0"/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dirty="0"/>
              <a:t>预期成果</a:t>
            </a: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健康意识的提升</a:t>
            </a:r>
            <a:endParaRPr lang="en-US" altLang="zh-CN" dirty="0"/>
          </a:p>
          <a:p>
            <a:pPr marL="471170" lvl="1" indent="0">
              <a:buNone/>
            </a:pPr>
            <a:r>
              <a:rPr lang="en-US" altLang="zh-CN" dirty="0"/>
              <a:t>当代</a:t>
            </a:r>
            <a:r>
              <a:rPr lang="zh-CN" altLang="en-US" dirty="0"/>
              <a:t>人容易面临一些不健康的饮食生活习惯</a:t>
            </a:r>
            <a:r>
              <a:rPr lang="en-US" altLang="zh-CN" dirty="0"/>
              <a:t>。</a:t>
            </a:r>
            <a:r>
              <a:rPr lang="zh-CN" altLang="en-US" dirty="0"/>
              <a:t>这种情况</a:t>
            </a:r>
            <a:r>
              <a:rPr lang="en-US" altLang="zh-CN" dirty="0"/>
              <a:t>带来健康焦虑的同时也伴随着健康意识的提升</a:t>
            </a:r>
            <a:r>
              <a:rPr lang="zh-CN" altLang="en-US" dirty="0"/>
              <a:t>，让人们</a:t>
            </a:r>
            <a:r>
              <a:rPr lang="zh-CN" altLang="en-US" dirty="0"/>
              <a:t>对于健康饮食结构的需求也变得更高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基于这种情况，本课题希望开发出一个基于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系统的移动端饮食记录应用</a:t>
            </a:r>
            <a:r>
              <a:rPr lang="zh-CN" altLang="en-US" dirty="0">
                <a:sym typeface="+mn-ea"/>
              </a:rPr>
              <a:t>系统，帮助用户记录分析日常的饮食</a:t>
            </a:r>
            <a:r>
              <a:rPr lang="zh-CN" altLang="en-US" dirty="0">
                <a:sym typeface="+mn-ea"/>
              </a:rPr>
              <a:t>结构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115695" y="332740"/>
            <a:ext cx="4176385" cy="747713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选题背景和总体目标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目标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开发出一套可供用户交互的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应用界面系统，帮助</a:t>
            </a:r>
            <a:r>
              <a:rPr lang="zh-CN" altLang="en-US" dirty="0">
                <a:sym typeface="+mn-ea"/>
              </a:rPr>
              <a:t>用户记录三餐的饮食构成，提供常见的饮食种类供用户选择，并提供不同食物的营养价值成分和食用建议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为便于用户</a:t>
            </a:r>
            <a:r>
              <a:rPr lang="zh-CN" altLang="en-US" dirty="0">
                <a:sym typeface="+mn-ea"/>
              </a:rPr>
              <a:t>使用，本系统可以提供拍照功能，通过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大模型的方式对照片内的食物进行分类，让用户能够</a:t>
            </a:r>
            <a:r>
              <a:rPr lang="zh-CN" altLang="en-US" dirty="0">
                <a:sym typeface="+mn-ea"/>
              </a:rPr>
              <a:t>快速记录</a:t>
            </a:r>
            <a:r>
              <a:rPr lang="zh-CN" altLang="en-US" dirty="0">
                <a:sym typeface="+mn-ea"/>
              </a:rPr>
              <a:t>食物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开发的应用客户</a:t>
            </a:r>
            <a:r>
              <a:rPr lang="zh-CN" altLang="en-US" dirty="0"/>
              <a:t>端</a:t>
            </a:r>
            <a:endParaRPr lang="zh-CN" altLang="en-US" dirty="0"/>
          </a:p>
          <a:p>
            <a:pPr lvl="1"/>
            <a:r>
              <a:rPr lang="zh-CN" altLang="en-US" dirty="0"/>
              <a:t>在原生安卓开发框架之上，构建出一套</a:t>
            </a:r>
            <a:r>
              <a:rPr lang="zh-CN" altLang="en-US" dirty="0">
                <a:sym typeface="+mn-ea"/>
              </a:rPr>
              <a:t>可供用户交互</a:t>
            </a:r>
            <a:r>
              <a:rPr lang="zh-CN" altLang="en-US" dirty="0">
                <a:sym typeface="+mn-ea"/>
              </a:rPr>
              <a:t>使用的</a:t>
            </a:r>
            <a:r>
              <a:rPr lang="en-US" altLang="zh-CN" dirty="0">
                <a:sym typeface="+mn-ea"/>
              </a:rPr>
              <a:t>Android</a:t>
            </a:r>
            <a:r>
              <a:rPr lang="zh-CN" altLang="en-US" dirty="0">
                <a:sym typeface="+mn-ea"/>
              </a:rPr>
              <a:t>应用系统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341" r="17335"/>
          <a:stretch>
            <a:fillRect/>
          </a:stretch>
        </p:blipFill>
        <p:spPr>
          <a:xfrm>
            <a:off x="539115" y="2984500"/>
            <a:ext cx="7885430" cy="31527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>
                <a:sym typeface="+mn-ea"/>
              </a:rPr>
              <a:t>关键内容与技术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9750" y="2061845"/>
            <a:ext cx="8207375" cy="4050030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AI加持分析食物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借助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大模型，对拍摄的食物图片进行智能分析，</a:t>
            </a:r>
            <a:r>
              <a:rPr lang="en-US" altLang="zh-CN" dirty="0">
                <a:sym typeface="+mn-ea"/>
              </a:rPr>
              <a:t>通过图像识别、数据集成、智能估算</a:t>
            </a:r>
            <a:r>
              <a:rPr lang="zh-CN" altLang="en-US" dirty="0">
                <a:sym typeface="+mn-ea"/>
              </a:rPr>
              <a:t>，拍照记录代替繁琐的文字输入，便利用户快速记录自己的饮食结构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115695" y="332423"/>
            <a:ext cx="4464050" cy="747712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预期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39750" y="1416685"/>
            <a:ext cx="8207375" cy="4695190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实现饮食记录与</a:t>
            </a:r>
            <a:r>
              <a:rPr lang="en-US" altLang="zh-CN" dirty="0">
                <a:sym typeface="+mn-ea"/>
              </a:rPr>
              <a:t>营养分析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AI加持分析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每日摄入</a:t>
            </a:r>
            <a:r>
              <a:rPr lang="zh-CN" altLang="en-US" dirty="0">
                <a:sym typeface="+mn-ea"/>
              </a:rPr>
              <a:t>记录、食物</a:t>
            </a:r>
            <a:r>
              <a:rPr lang="en-US" altLang="zh-CN" dirty="0">
                <a:sym typeface="+mn-ea"/>
              </a:rPr>
              <a:t>营养分析</a:t>
            </a:r>
            <a:r>
              <a:rPr lang="zh-CN" altLang="en-US" dirty="0">
                <a:sym typeface="+mn-ea"/>
              </a:rPr>
              <a:t>等功能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r>
              <a:rPr lang="zh-CN" altLang="en-US" dirty="0">
                <a:sym typeface="+mn-ea"/>
              </a:rPr>
              <a:t>提供快捷有效的饮食帮助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通过</a:t>
            </a:r>
            <a:r>
              <a:rPr lang="zh-CN" altLang="en-US" dirty="0">
                <a:sym typeface="+mn-ea"/>
              </a:rPr>
              <a:t>上述功能，为用户提供饮食健康方面的快捷帮助，支撑用户形成健康的饮食</a:t>
            </a:r>
            <a:r>
              <a:rPr lang="zh-CN" altLang="en-US" dirty="0">
                <a:sym typeface="+mn-ea"/>
              </a:rPr>
              <a:t>习惯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ctrTitle"/>
          </p:nvPr>
        </p:nvSpPr>
        <p:spPr>
          <a:xfrm>
            <a:off x="684213" y="1196975"/>
            <a:ext cx="3600450" cy="792163"/>
          </a:xfrm>
          <a:noFill/>
          <a:ln>
            <a:noFill/>
          </a:ln>
        </p:spPr>
        <p:txBody>
          <a:bodyPr/>
          <a:lstStyle/>
          <a:p>
            <a:pPr eaLnBrk="1" hangingPunct="1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感谢您的聆听 ！</a:t>
            </a:r>
            <a:endParaRPr lang="zh-CN" altLang="en-US" sz="36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429000"/>
            <a:ext cx="4922838" cy="127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72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欢迎指正！</a:t>
            </a:r>
            <a:endParaRPr lang="zh-CN" altLang="en-US" sz="72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tags/tag1.xml><?xml version="1.0" encoding="utf-8"?>
<p:tagLst xmlns:p="http://schemas.openxmlformats.org/presentationml/2006/main">
  <p:tag name="COMMONDATA" val="eyJoZGlkIjoiYmQyNjBmMzQ2NjFkNDA5NDBiODI4ZThlYzZmODBlYjIifQ=="/>
  <p:tag name="KSO_WPP_MARK_KEY" val="87d509e1-4862-4916-8c0d-23d6d73d0f5e"/>
  <p:tag name="commondata" val="eyJoZGlkIjoiOGVmZmM3NjZmNjExMWU3YTliZDYxMTE1YTA0ZmMzYTEifQ=="/>
</p:tagLst>
</file>

<file path=ppt/theme/theme1.xml><?xml version="1.0" encoding="utf-8"?>
<a:theme xmlns:a="http://schemas.openxmlformats.org/drawingml/2006/main" name="计算机与信息学院本科毕业设计毕业答辩">
  <a:themeElements>
    <a:clrScheme name="zd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zdy">
      <a:majorFont>
        <a:latin typeface="Verdana"/>
        <a:ea typeface="黑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812800" marR="0" indent="-81280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 typeface="Wingdings" panose="05000000000000000000" pitchFamily="2" charset="2"/>
          <a:buNone/>
          <a:defRPr kumimoji="0" lang="zh-CN" altLang="en-US" sz="52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zd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d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d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校领导学院调研汇报200911</Template>
  <TotalTime>0</TotalTime>
  <Words>649</Words>
  <Application>WPS 演示</Application>
  <PresentationFormat>全屏显示(4:3)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华文新魏</vt:lpstr>
      <vt:lpstr>Verdana</vt:lpstr>
      <vt:lpstr>黑体</vt:lpstr>
      <vt:lpstr>楷体</vt:lpstr>
      <vt:lpstr>微软雅黑</vt:lpstr>
      <vt:lpstr>Arial Unicode MS</vt:lpstr>
      <vt:lpstr>楷体_GB2312</vt:lpstr>
      <vt:lpstr>新宋体</vt:lpstr>
      <vt:lpstr>计算机与信息学院本科毕业设计毕业答辩</vt:lpstr>
      <vt:lpstr>题目：基于Android的健康饮食app的设计与实现 </vt:lpstr>
      <vt:lpstr>汇报提纲</vt:lpstr>
      <vt:lpstr>选题背景和总体目标</vt:lpstr>
      <vt:lpstr>选题背景和总体目标</vt:lpstr>
      <vt:lpstr>关键内容与技术</vt:lpstr>
      <vt:lpstr>预期成果</vt:lpstr>
      <vt:lpstr>预期成果</vt:lpstr>
      <vt:lpstr>感谢您的聆听 ！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王伟</dc:creator>
  <cp:lastModifiedBy>qj</cp:lastModifiedBy>
  <cp:revision>194</cp:revision>
  <dcterms:created xsi:type="dcterms:W3CDTF">2009-11-14T07:16:00Z</dcterms:created>
  <dcterms:modified xsi:type="dcterms:W3CDTF">2024-10-22T07:09:51Z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2052-12.1.0.18196</vt:lpwstr>
  </property>
  <property fmtid="{D5CDD505-2E9C-101B-9397-08002B2CF9AE}" pid="3" name="ICV">
    <vt:lpwstr>35E914C677F34CD597B5A2E0997169EA</vt:lpwstr>
  </property>
</Properties>
</file>