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4" r:id="rId3"/>
    <p:sldId id="606" r:id="rId4"/>
    <p:sldId id="644" r:id="rId5"/>
    <p:sldId id="649" r:id="rId6"/>
    <p:sldId id="642" r:id="rId7"/>
    <p:sldId id="643" r:id="rId8"/>
    <p:sldId id="650" r:id="rId9"/>
    <p:sldId id="633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marL="471170" lvl="1" indent="0">
              <a:buNone/>
            </a:pPr>
            <a:r>
              <a:rPr lang="en-US" altLang="zh-CN" dirty="0"/>
              <a:t>当代</a:t>
            </a:r>
            <a:r>
              <a:rPr lang="zh-CN" altLang="en-US" dirty="0"/>
              <a:t>人容易面临一些不健康的饮食生活习惯</a:t>
            </a:r>
            <a:r>
              <a:rPr lang="en-US" altLang="zh-CN" dirty="0"/>
              <a:t>。</a:t>
            </a:r>
            <a:r>
              <a:rPr lang="zh-CN" altLang="en-US" dirty="0"/>
              <a:t>这种情况</a:t>
            </a:r>
            <a:r>
              <a:rPr lang="en-US" altLang="zh-CN" dirty="0"/>
              <a:t>带来健康焦虑的同时也伴随着健康意识的提升</a:t>
            </a:r>
            <a:r>
              <a:rPr lang="zh-CN" altLang="en-US" dirty="0"/>
              <a:t>，让人们</a:t>
            </a:r>
            <a:r>
              <a:rPr lang="zh-CN" altLang="en-US" dirty="0"/>
              <a:t>对于健康饮食结构的需求也变得更高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基于这种情况，本课题希望开发出一个基于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系统的移动端饮食记录应用</a:t>
            </a:r>
            <a:r>
              <a:rPr lang="zh-CN" altLang="en-US" dirty="0">
                <a:sym typeface="+mn-ea"/>
              </a:rPr>
              <a:t>系统，帮助用户记录分析日常的饮食</a:t>
            </a:r>
            <a:r>
              <a:rPr lang="zh-CN" altLang="en-US" dirty="0">
                <a:sym typeface="+mn-ea"/>
              </a:rPr>
              <a:t>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目标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开发出一套具有可交互</a:t>
            </a:r>
            <a:r>
              <a:rPr lang="zh-CN" altLang="en-US" dirty="0">
                <a:sym typeface="+mn-ea"/>
              </a:rPr>
              <a:t>应用界面系统</a:t>
            </a:r>
            <a:r>
              <a:rPr lang="zh-CN" altLang="en-US" dirty="0">
                <a:sym typeface="+mn-ea"/>
              </a:rPr>
              <a:t>的移动端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应用，帮助</a:t>
            </a:r>
            <a:r>
              <a:rPr lang="zh-CN" altLang="en-US" dirty="0">
                <a:sym typeface="+mn-ea"/>
              </a:rPr>
              <a:t>用户记录三餐的饮食构成，提供常见的饮食种类供用户选择，并提供不同食物的营养价值成分和食用建议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为便于用户</a:t>
            </a:r>
            <a:r>
              <a:rPr lang="zh-CN" altLang="en-US" dirty="0">
                <a:sym typeface="+mn-ea"/>
              </a:rPr>
              <a:t>使用，本系统可以提供拍照功能，通过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大模型的方式对照片内的食物进行分类，让用户能够</a:t>
            </a:r>
            <a:r>
              <a:rPr lang="zh-CN" altLang="en-US" dirty="0">
                <a:sym typeface="+mn-ea"/>
              </a:rPr>
              <a:t>快速记录</a:t>
            </a:r>
            <a:r>
              <a:rPr lang="zh-CN" altLang="en-US" dirty="0">
                <a:sym typeface="+mn-ea"/>
              </a:rPr>
              <a:t>食物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pPr lvl="1"/>
            <a:r>
              <a:rPr lang="zh-CN" altLang="en-US" dirty="0"/>
              <a:t>在原生安卓开发框架之上，整合</a:t>
            </a:r>
            <a:r>
              <a:rPr lang="zh-CN" altLang="en-US" dirty="0"/>
              <a:t>第三方库进行</a:t>
            </a:r>
            <a:r>
              <a:rPr lang="zh-CN" altLang="en-US" dirty="0"/>
              <a:t>开发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68630" y="1340485"/>
            <a:ext cx="8207375" cy="280606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借助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大模型，对拍摄的食物图片进行智能分析，</a:t>
            </a:r>
            <a:r>
              <a:rPr lang="en-US" altLang="zh-CN" dirty="0">
                <a:sym typeface="+mn-ea"/>
              </a:rPr>
              <a:t>通过图像识别、数据集成、智能估算</a:t>
            </a:r>
            <a:r>
              <a:rPr lang="zh-CN" altLang="en-US" dirty="0">
                <a:sym typeface="+mn-ea"/>
              </a:rPr>
              <a:t>，拍照记录代替繁琐的文字输入，便利用户快速记录自己的饮食结构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927475"/>
            <a:ext cx="3701415" cy="211709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416685"/>
            <a:ext cx="8207375" cy="4695190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实现饮食记录与</a:t>
            </a:r>
            <a:r>
              <a:rPr lang="en-US" altLang="zh-CN" dirty="0">
                <a:sym typeface="+mn-ea"/>
              </a:rPr>
              <a:t>营养分析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AI加持分析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每日摄入</a:t>
            </a:r>
            <a:r>
              <a:rPr lang="zh-CN" altLang="en-US" dirty="0">
                <a:sym typeface="+mn-ea"/>
              </a:rPr>
              <a:t>记录、食物</a:t>
            </a:r>
            <a:r>
              <a:rPr lang="en-US" altLang="zh-CN" dirty="0">
                <a:sym typeface="+mn-ea"/>
              </a:rPr>
              <a:t>营养分析</a:t>
            </a:r>
            <a:r>
              <a:rPr lang="zh-CN" altLang="en-US" dirty="0">
                <a:sym typeface="+mn-ea"/>
              </a:rPr>
              <a:t>等功能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dirty="0">
                <a:sym typeface="+mn-ea"/>
              </a:rPr>
              <a:t>提供快捷有效的饮食帮助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ym typeface="+mn-ea"/>
              </a:rPr>
              <a:t>上述功能，为用户提供饮食健康方面的快捷帮助，支撑用户形成健康的饮食</a:t>
            </a:r>
            <a:r>
              <a:rPr lang="zh-CN" altLang="en-US" dirty="0">
                <a:sym typeface="+mn-ea"/>
              </a:rPr>
              <a:t>习惯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638</Words>
  <Application>WPS 演示</Application>
  <PresentationFormat>全屏显示(4:3)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选题背景和总体目标</vt:lpstr>
      <vt:lpstr>关键内容与技术</vt:lpstr>
      <vt:lpstr>关键内容与技术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199</cp:revision>
  <dcterms:created xsi:type="dcterms:W3CDTF">2009-11-14T07:16:00Z</dcterms:created>
  <dcterms:modified xsi:type="dcterms:W3CDTF">2024-10-22T08:25:20Z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