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12" r:id="rId5"/>
    <p:sldId id="304" r:id="rId6"/>
    <p:sldId id="307" r:id="rId7"/>
    <p:sldId id="282" r:id="rId8"/>
    <p:sldId id="323" r:id="rId9"/>
    <p:sldId id="324" r:id="rId10"/>
    <p:sldId id="325" r:id="rId11"/>
    <p:sldId id="314" r:id="rId12"/>
    <p:sldId id="327" r:id="rId13"/>
    <p:sldId id="326" r:id="rId14"/>
    <p:sldId id="328" r:id="rId15"/>
    <p:sldId id="315" r:id="rId16"/>
    <p:sldId id="317" r:id="rId17"/>
    <p:sldId id="297" r:id="rId18"/>
  </p:sldIdLst>
  <p:sldSz cx="12192000" cy="6858000"/>
  <p:notesSz cx="13716000" cy="24384000"/>
  <p:defaultTextStyle>
    <a:defPPr rtl="0">
      <a:defRPr lang="fr-FR"/>
    </a:defPPr>
    <a:lvl1pPr marL="0" algn="l" defTabSz="457200" rtl="0" eaLnBrk="1" latinLnBrk="0" hangingPunct="1">
      <a:defRPr lang="fr-FR" sz="1800" kern="1200">
        <a:solidFill>
          <a:schemeClr val="tx1"/>
        </a:solidFill>
        <a:latin typeface="+mn-lt"/>
        <a:ea typeface="+mn-ea"/>
        <a:cs typeface="+mn-cs"/>
      </a:defRPr>
    </a:lvl1pPr>
    <a:lvl2pPr marL="457200" algn="l" defTabSz="457200" rtl="0" eaLnBrk="1" latinLnBrk="0" hangingPunct="1">
      <a:defRPr lang="fr-FR" sz="1800" kern="1200">
        <a:solidFill>
          <a:schemeClr val="tx1"/>
        </a:solidFill>
        <a:latin typeface="+mn-lt"/>
        <a:ea typeface="+mn-ea"/>
        <a:cs typeface="+mn-cs"/>
      </a:defRPr>
    </a:lvl2pPr>
    <a:lvl3pPr marL="914400" algn="l" defTabSz="457200" rtl="0" eaLnBrk="1" latinLnBrk="0" hangingPunct="1">
      <a:defRPr lang="fr-FR" sz="1800" kern="1200">
        <a:solidFill>
          <a:schemeClr val="tx1"/>
        </a:solidFill>
        <a:latin typeface="+mn-lt"/>
        <a:ea typeface="+mn-ea"/>
        <a:cs typeface="+mn-cs"/>
      </a:defRPr>
    </a:lvl3pPr>
    <a:lvl4pPr marL="1371600" algn="l" defTabSz="457200" rtl="0" eaLnBrk="1" latinLnBrk="0" hangingPunct="1">
      <a:defRPr lang="fr-FR" sz="1800" kern="1200">
        <a:solidFill>
          <a:schemeClr val="tx1"/>
        </a:solidFill>
        <a:latin typeface="+mn-lt"/>
        <a:ea typeface="+mn-ea"/>
        <a:cs typeface="+mn-cs"/>
      </a:defRPr>
    </a:lvl4pPr>
    <a:lvl5pPr marL="1828800" algn="l" defTabSz="457200" rtl="0" eaLnBrk="1" latinLnBrk="0" hangingPunct="1">
      <a:defRPr lang="fr-FR" sz="1800" kern="1200">
        <a:solidFill>
          <a:schemeClr val="tx1"/>
        </a:solidFill>
        <a:latin typeface="+mn-lt"/>
        <a:ea typeface="+mn-ea"/>
        <a:cs typeface="+mn-cs"/>
      </a:defRPr>
    </a:lvl5pPr>
    <a:lvl6pPr marL="2286000" algn="l" defTabSz="457200" rtl="0" eaLnBrk="1" latinLnBrk="0" hangingPunct="1">
      <a:defRPr lang="fr-FR" sz="1800" kern="1200">
        <a:solidFill>
          <a:schemeClr val="tx1"/>
        </a:solidFill>
        <a:latin typeface="+mn-lt"/>
        <a:ea typeface="+mn-ea"/>
        <a:cs typeface="+mn-cs"/>
      </a:defRPr>
    </a:lvl6pPr>
    <a:lvl7pPr marL="2743200" algn="l" defTabSz="457200" rtl="0" eaLnBrk="1" latinLnBrk="0" hangingPunct="1">
      <a:defRPr lang="fr-FR" sz="1800" kern="1200">
        <a:solidFill>
          <a:schemeClr val="tx1"/>
        </a:solidFill>
        <a:latin typeface="+mn-lt"/>
        <a:ea typeface="+mn-ea"/>
        <a:cs typeface="+mn-cs"/>
      </a:defRPr>
    </a:lvl7pPr>
    <a:lvl8pPr marL="3200400" algn="l" defTabSz="457200" rtl="0" eaLnBrk="1" latinLnBrk="0" hangingPunct="1">
      <a:defRPr lang="fr-FR" sz="1800" kern="1200">
        <a:solidFill>
          <a:schemeClr val="tx1"/>
        </a:solidFill>
        <a:latin typeface="+mn-lt"/>
        <a:ea typeface="+mn-ea"/>
        <a:cs typeface="+mn-cs"/>
      </a:defRPr>
    </a:lvl8pPr>
    <a:lvl9pPr marL="3657600" algn="l" defTabSz="4572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5388" autoAdjust="0"/>
  </p:normalViewPr>
  <p:slideViewPr>
    <p:cSldViewPr snapToGrid="0" snapToObjects="1">
      <p:cViewPr varScale="1">
        <p:scale>
          <a:sx n="108" d="100"/>
          <a:sy n="108" d="100"/>
        </p:scale>
        <p:origin x="876" y="10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31" d="100"/>
          <a:sy n="31" d="100"/>
        </p:scale>
        <p:origin x="4392" y="1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lang="fr-FR" sz="1200"/>
            </a:lvl1pPr>
          </a:lstStyle>
          <a:p>
            <a:pPr rtl="0"/>
            <a:fld id="{A7C9947C-0B99-4CC9-AA3C-4A4AC8D4662C}" type="datetimeyyyy">
              <a:rPr lang="fr-FR" smtClean="0"/>
              <a:t>2025</a:t>
            </a:fld>
            <a:endParaRPr lang="fr-FR" dirty="0"/>
          </a:p>
        </p:txBody>
      </p:sp>
      <p:sp>
        <p:nvSpPr>
          <p:cNvPr id="4" name="Espace réservé du pied de page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lang="fr-FR" sz="1200"/>
            </a:lvl1pPr>
          </a:lstStyle>
          <a:p>
            <a:pPr rtl="0"/>
            <a:fld id="{420BD0AB-C59E-4A46-83D3-F07787446BA0}" type="slidenum">
              <a:rPr lang="fr-FR" smtClean="0"/>
              <a:t>‹N°›</a:t>
            </a:fld>
            <a:endParaRPr lang="fr-FR"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lang="fr-FR" sz="600" kern="1200">
        <a:solidFill>
          <a:schemeClr val="tx1"/>
        </a:solidFill>
        <a:latin typeface="+mn-lt"/>
        <a:ea typeface="+mn-ea"/>
        <a:cs typeface="+mn-cs"/>
      </a:defRPr>
    </a:lvl1pPr>
    <a:lvl2pPr marL="228600" algn="l" defTabSz="457200" rtl="0" eaLnBrk="1" latinLnBrk="0" hangingPunct="1">
      <a:defRPr lang="fr-FR" sz="600" kern="1200">
        <a:solidFill>
          <a:schemeClr val="tx1"/>
        </a:solidFill>
        <a:latin typeface="+mn-lt"/>
        <a:ea typeface="+mn-ea"/>
        <a:cs typeface="+mn-cs"/>
      </a:defRPr>
    </a:lvl2pPr>
    <a:lvl3pPr marL="457200" algn="l" defTabSz="457200" rtl="0" eaLnBrk="1" latinLnBrk="0" hangingPunct="1">
      <a:defRPr lang="fr-FR" sz="600" kern="1200">
        <a:solidFill>
          <a:schemeClr val="tx1"/>
        </a:solidFill>
        <a:latin typeface="+mn-lt"/>
        <a:ea typeface="+mn-ea"/>
        <a:cs typeface="+mn-cs"/>
      </a:defRPr>
    </a:lvl3pPr>
    <a:lvl4pPr marL="685800" algn="l" defTabSz="457200" rtl="0" eaLnBrk="1" latinLnBrk="0" hangingPunct="1">
      <a:defRPr lang="fr-FR" sz="600" kern="1200">
        <a:solidFill>
          <a:schemeClr val="tx1"/>
        </a:solidFill>
        <a:latin typeface="+mn-lt"/>
        <a:ea typeface="+mn-ea"/>
        <a:cs typeface="+mn-cs"/>
      </a:defRPr>
    </a:lvl4pPr>
    <a:lvl5pPr marL="914400" algn="l" defTabSz="457200" rtl="0" eaLnBrk="1" latinLnBrk="0" hangingPunct="1">
      <a:defRPr lang="fr-FR" sz="600" kern="1200">
        <a:solidFill>
          <a:schemeClr val="tx1"/>
        </a:solidFill>
        <a:latin typeface="+mn-lt"/>
        <a:ea typeface="+mn-ea"/>
        <a:cs typeface="+mn-cs"/>
      </a:defRPr>
    </a:lvl5pPr>
    <a:lvl6pPr marL="1143000" algn="l" defTabSz="457200" rtl="0" eaLnBrk="1" latinLnBrk="0" hangingPunct="1">
      <a:defRPr lang="fr-FR" sz="600" kern="1200">
        <a:solidFill>
          <a:schemeClr val="tx1"/>
        </a:solidFill>
        <a:latin typeface="+mn-lt"/>
        <a:ea typeface="+mn-ea"/>
        <a:cs typeface="+mn-cs"/>
      </a:defRPr>
    </a:lvl6pPr>
    <a:lvl7pPr marL="1371600" algn="l" defTabSz="457200" rtl="0" eaLnBrk="1" latinLnBrk="0" hangingPunct="1">
      <a:defRPr lang="fr-FR" sz="600" kern="1200">
        <a:solidFill>
          <a:schemeClr val="tx1"/>
        </a:solidFill>
        <a:latin typeface="+mn-lt"/>
        <a:ea typeface="+mn-ea"/>
        <a:cs typeface="+mn-cs"/>
      </a:defRPr>
    </a:lvl7pPr>
    <a:lvl8pPr marL="1600200" algn="l" defTabSz="457200" rtl="0" eaLnBrk="1" latinLnBrk="0" hangingPunct="1">
      <a:defRPr lang="fr-FR" sz="600" kern="1200">
        <a:solidFill>
          <a:schemeClr val="tx1"/>
        </a:solidFill>
        <a:latin typeface="+mn-lt"/>
        <a:ea typeface="+mn-ea"/>
        <a:cs typeface="+mn-cs"/>
      </a:defRPr>
    </a:lvl8pPr>
    <a:lvl9pPr marL="1828800" algn="l" defTabSz="457200" rtl="0" eaLnBrk="1" latinLnBrk="0" hangingPunct="1">
      <a:defRPr lang="fr-F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89F12-65BD-143B-5A4F-7792B083F70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64AA774-029C-6BDA-A8E8-B8EB048C1B58}"/>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a:extLst>
              <a:ext uri="{FF2B5EF4-FFF2-40B4-BE49-F238E27FC236}">
                <a16:creationId xmlns:a16="http://schemas.microsoft.com/office/drawing/2014/main" id="{19DA5611-5B71-CCD2-AB1C-13E2836E970B}"/>
              </a:ext>
            </a:extLst>
          </p:cNvPr>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2460418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EFDDA-38B2-CF9B-91B8-0D938A0AEB9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8D0F61E-04CD-E122-BDBF-D629234FEC26}"/>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a:extLst>
              <a:ext uri="{FF2B5EF4-FFF2-40B4-BE49-F238E27FC236}">
                <a16:creationId xmlns:a16="http://schemas.microsoft.com/office/drawing/2014/main" id="{C0343873-7E9E-B8DA-1803-9417F0617523}"/>
              </a:ext>
            </a:extLst>
          </p:cNvPr>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1051109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1649742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177914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720AD-6475-52E2-4BB2-5FEC7443EA5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5DB38E4-77A5-DCE6-B3E5-8CE7CE892DD9}"/>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a:extLst>
              <a:ext uri="{FF2B5EF4-FFF2-40B4-BE49-F238E27FC236}">
                <a16:creationId xmlns:a16="http://schemas.microsoft.com/office/drawing/2014/main" id="{68251349-2A09-4D92-E81C-34E5B12F68E2}"/>
              </a:ext>
            </a:extLst>
          </p:cNvPr>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3608781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218E7-A6F7-2B5F-C109-446FB3F559A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763E45F-E2E8-2362-ED32-CBCF88193D43}"/>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a:extLst>
              <a:ext uri="{FF2B5EF4-FFF2-40B4-BE49-F238E27FC236}">
                <a16:creationId xmlns:a16="http://schemas.microsoft.com/office/drawing/2014/main" id="{F5FBC696-A4B8-C6E9-0751-EC8FE32B824E}"/>
              </a:ext>
            </a:extLst>
          </p:cNvPr>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2087158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3D1F7-E380-CEB2-8E8F-D7435528C12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4096CAE-52C0-BB7C-2771-4EBD59639DA1}"/>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a:extLst>
              <a:ext uri="{FF2B5EF4-FFF2-40B4-BE49-F238E27FC236}">
                <a16:creationId xmlns:a16="http://schemas.microsoft.com/office/drawing/2014/main" id="{A1203BBD-0D86-E8C0-5985-44BCD21DB18F}"/>
              </a:ext>
            </a:extLst>
          </p:cNvPr>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4090255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87667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141D4-ACA3-7317-EC82-7EC5DC68C50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0281B57-FD76-E873-968E-E84F259675C8}"/>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Espace réservé des commentaires 2">
            <a:extLst>
              <a:ext uri="{FF2B5EF4-FFF2-40B4-BE49-F238E27FC236}">
                <a16:creationId xmlns:a16="http://schemas.microsoft.com/office/drawing/2014/main" id="{026149C6-7B5C-AB21-7FC4-D2E5F23FFD57}"/>
              </a:ext>
            </a:extLst>
          </p:cNvPr>
          <p:cNvSpPr>
            <a:spLocks noGrp="1"/>
          </p:cNvSpPr>
          <p:nvPr>
            <p:ph type="body" idx="1"/>
          </p:nvPr>
        </p:nvSpPr>
        <p:spPr>
          <a:xfrm>
            <a:off x="1371600" y="11734800"/>
            <a:ext cx="10972800" cy="9601200"/>
          </a:xfrm>
          <a:prstGeom prst="rect">
            <a:avLst/>
          </a:prstGeom>
        </p:spPr>
        <p:txBody>
          <a:bodyPr rtlCol="0"/>
          <a:lstStyle>
            <a:defPPr>
              <a:defRPr lang="fr-FR"/>
            </a:defPPr>
          </a:lstStyle>
          <a:p>
            <a:pPr rtl="0"/>
            <a:endParaRPr lang="fr-FR" dirty="0"/>
          </a:p>
        </p:txBody>
      </p:sp>
    </p:spTree>
    <p:extLst>
      <p:ext uri="{BB962C8B-B14F-4D97-AF65-F5344CB8AC3E}">
        <p14:creationId xmlns:p14="http://schemas.microsoft.com/office/powerpoint/2010/main" val="1232046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defPPr>
              <a:defRPr lang="fr-FR"/>
            </a:defPPr>
          </a:lstStyle>
          <a:p>
            <a:pPr rtl="0"/>
            <a:endParaRPr lang="fr-FR" dirty="0"/>
          </a:p>
        </p:txBody>
      </p:sp>
      <p:sp>
        <p:nvSpPr>
          <p:cNvPr id="20" name="Freeform: Form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8" name="Freeform: Form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p:cNvSpPr>
            <a:spLocks noGrp="1"/>
          </p:cNvSpPr>
          <p:nvPr>
            <p:ph type="ctrTitle" hasCustomPrompt="1"/>
          </p:nvPr>
        </p:nvSpPr>
        <p:spPr>
          <a:xfrm>
            <a:off x="2899790" y="810227"/>
            <a:ext cx="6392421" cy="3831221"/>
          </a:xfrm>
        </p:spPr>
        <p:txBody>
          <a:bodyPr tIns="0" bIns="0" rtlCol="0" anchor="ctr" anchorCtr="0">
            <a:noAutofit/>
          </a:bodyPr>
          <a:lstStyle>
            <a:lvl1pPr algn="ctr">
              <a:lnSpc>
                <a:spcPct val="100000"/>
              </a:lnSpc>
              <a:defRPr lang="fr-FR" sz="3600"/>
            </a:lvl1pPr>
          </a:lstStyle>
          <a:p>
            <a:pPr rtl="0"/>
            <a:r>
              <a:rPr lang="fr-FR"/>
              <a:t>Cliquez pour ajouter un titre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ronologie 3">
    <p:spTree>
      <p:nvGrpSpPr>
        <p:cNvPr id="1" name=""/>
        <p:cNvGrpSpPr/>
        <p:nvPr/>
      </p:nvGrpSpPr>
      <p:grpSpPr>
        <a:xfrm>
          <a:off x="0" y="0"/>
          <a:ext cx="0" cy="0"/>
          <a:chOff x="0" y="0"/>
          <a:chExt cx="0" cy="0"/>
        </a:xfrm>
      </p:grpSpPr>
      <p:sp>
        <p:nvSpPr>
          <p:cNvPr id="12" name="Forme libre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p>
        </p:txBody>
      </p:sp>
      <p:sp>
        <p:nvSpPr>
          <p:cNvPr id="10" name="Forme libre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fr-FR"/>
            </a:defPPr>
          </a:lstStyle>
          <a:p>
            <a:pPr rtl="0"/>
            <a:endParaRPr lang="fr-FR" dirty="0"/>
          </a:p>
        </p:txBody>
      </p:sp>
      <p:sp>
        <p:nvSpPr>
          <p:cNvPr id="6" name="Titr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rtlCol="0"/>
          <a:lstStyle>
            <a:lvl1pPr algn="l">
              <a:lnSpc>
                <a:spcPct val="100000"/>
              </a:lnSpc>
              <a:defRPr lang="fr-FR" sz="3600">
                <a:solidFill>
                  <a:schemeClr val="accent6"/>
                </a:solidFill>
              </a:defRPr>
            </a:lvl1pPr>
          </a:lstStyle>
          <a:p>
            <a:pPr rtl="0"/>
            <a:r>
              <a:rPr lang="fr-FR"/>
              <a:t>Cliquez pour ajouter un titre</a:t>
            </a:r>
          </a:p>
        </p:txBody>
      </p:sp>
      <p:sp>
        <p:nvSpPr>
          <p:cNvPr id="4" name="Espace réservé du texte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rtlCol="0" anchor="t" anchorCtr="0">
            <a:noAutofit/>
          </a:bodyPr>
          <a:lstStyle>
            <a:lvl1pPr marL="0" indent="0">
              <a:lnSpc>
                <a:spcPct val="100000"/>
              </a:lnSpc>
              <a:spcBef>
                <a:spcPts val="0"/>
              </a:spcBef>
              <a:spcAft>
                <a:spcPts val="1200"/>
              </a:spcAft>
              <a:buFont typeface="Arial" panose="020B0604020202020204" pitchFamily="34" charset="0"/>
              <a:buNone/>
              <a:defRPr lang="fr-FR" sz="1800"/>
            </a:lvl1pPr>
          </a:lstStyle>
          <a:p>
            <a:pPr rtl="0"/>
            <a:r>
              <a:rPr lang="fr-FR"/>
              <a:t>Cliquez pour ajouter un sous-titre</a:t>
            </a:r>
          </a:p>
        </p:txBody>
      </p:sp>
      <p:sp>
        <p:nvSpPr>
          <p:cNvPr id="9" name="Espace réservé du contenu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rtlCol="0">
            <a:normAutofit/>
          </a:bodyPr>
          <a:lstStyle>
            <a:lvl1pPr>
              <a:defRPr lang="fr-FR" sz="1800"/>
            </a:lvl1pPr>
            <a:lvl2pPr>
              <a:defRPr lang="fr-FR" sz="1800"/>
            </a:lvl2pPr>
            <a:lvl3pPr>
              <a:defRPr lang="fr-FR" sz="1800"/>
            </a:lvl3pPr>
            <a:lvl4pPr>
              <a:defRPr lang="fr-FR" sz="1800"/>
            </a:lvl4pPr>
            <a:lvl5pPr>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0" name="Espace réservé du numéro de diapositive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ésumé 3">
    <p:spTree>
      <p:nvGrpSpPr>
        <p:cNvPr id="1" name=""/>
        <p:cNvGrpSpPr/>
        <p:nvPr/>
      </p:nvGrpSpPr>
      <p:grpSpPr>
        <a:xfrm>
          <a:off x="0" y="0"/>
          <a:ext cx="0" cy="0"/>
          <a:chOff x="0" y="0"/>
          <a:chExt cx="0" cy="0"/>
        </a:xfrm>
      </p:grpSpPr>
      <p:pic>
        <p:nvPicPr>
          <p:cNvPr id="29" name="Graphisme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re 1"/>
          <p:cNvSpPr>
            <a:spLocks noGrp="1"/>
          </p:cNvSpPr>
          <p:nvPr>
            <p:ph type="title" hasCustomPrompt="1"/>
          </p:nvPr>
        </p:nvSpPr>
        <p:spPr>
          <a:xfrm>
            <a:off x="1550564" y="1057274"/>
            <a:ext cx="9875463" cy="999746"/>
          </a:xfrm>
        </p:spPr>
        <p:txBody>
          <a:bodyPr tIns="0" bIns="0" rtlCol="0">
            <a:noAutofit/>
          </a:bodyPr>
          <a:lstStyle>
            <a:lvl1pPr algn="l">
              <a:lnSpc>
                <a:spcPct val="100000"/>
              </a:lnSpc>
              <a:defRPr lang="fr-FR" sz="3600" b="1"/>
            </a:lvl1pPr>
          </a:lstStyle>
          <a:p>
            <a:pPr rtl="0"/>
            <a:r>
              <a:rPr lang="fr-FR"/>
              <a:t>Cliquez pour ajouter un titre</a:t>
            </a:r>
          </a:p>
        </p:txBody>
      </p:sp>
      <p:sp>
        <p:nvSpPr>
          <p:cNvPr id="49" name="Forme libre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defPPr>
              <a:defRPr lang="fr-FR"/>
            </a:defPPr>
          </a:lstStyle>
          <a:p>
            <a:pPr rtl="0"/>
            <a:endParaRPr lang="fr-FR" dirty="0"/>
          </a:p>
        </p:txBody>
      </p:sp>
      <p:sp>
        <p:nvSpPr>
          <p:cNvPr id="16" name="Espace réservé du contenu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rtlCol="0">
            <a:normAutofit/>
          </a:bodyPr>
          <a:lstStyle>
            <a:lvl1pPr>
              <a:spcBef>
                <a:spcPts val="1000"/>
              </a:spcBef>
              <a:defRPr lang="fr-FR" sz="1800"/>
            </a:lvl1pPr>
            <a:lvl2pPr>
              <a:spcBef>
                <a:spcPts val="1000"/>
              </a:spcBef>
              <a:defRPr lang="fr-FR" sz="1800"/>
            </a:lvl2pPr>
            <a:lvl3pPr>
              <a:spcBef>
                <a:spcPts val="1000"/>
              </a:spcBef>
              <a:defRPr lang="fr-FR" sz="1800"/>
            </a:lvl3pPr>
            <a:lvl4pPr>
              <a:spcBef>
                <a:spcPts val="1000"/>
              </a:spcBef>
              <a:defRPr lang="fr-FR" sz="1800"/>
            </a:lvl4pPr>
            <a:lvl5pPr>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8" name="Espace réservé du contenu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rtlCol="0">
            <a:normAutofit/>
          </a:bodyPr>
          <a:lstStyle>
            <a:lvl1pPr>
              <a:spcBef>
                <a:spcPts val="1000"/>
              </a:spcBef>
              <a:defRPr lang="fr-FR" sz="1800"/>
            </a:lvl1pPr>
            <a:lvl2pPr>
              <a:spcBef>
                <a:spcPts val="1000"/>
              </a:spcBef>
              <a:defRPr lang="fr-FR" sz="1800"/>
            </a:lvl2pPr>
            <a:lvl3pPr>
              <a:spcBef>
                <a:spcPts val="1000"/>
              </a:spcBef>
              <a:defRPr lang="fr-FR" sz="1800"/>
            </a:lvl3pPr>
            <a:lvl4pPr>
              <a:spcBef>
                <a:spcPts val="1000"/>
              </a:spcBef>
              <a:defRPr lang="fr-FR" sz="1800"/>
            </a:lvl4pPr>
            <a:lvl5pPr>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7" name="Espace réservé du numéro de diapositive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pic>
        <p:nvPicPr>
          <p:cNvPr id="43" name="Graphisme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sme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fr-FR"/>
            </a:defPPr>
          </a:lstStyle>
          <a:p>
            <a:pPr rtl="0"/>
            <a:endParaRPr lang="fr-FR"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ronologi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fr-FR"/>
            </a:defPPr>
          </a:lstStyle>
          <a:p>
            <a:pPr algn="ctr" rtl="0"/>
            <a:endParaRPr lang="fr-FR"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sz="1600" dirty="0"/>
          </a:p>
        </p:txBody>
      </p:sp>
      <p:sp>
        <p:nvSpPr>
          <p:cNvPr id="2" name="Titr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rtlCol="0"/>
          <a:lstStyle>
            <a:lvl1pPr algn="ctr">
              <a:lnSpc>
                <a:spcPct val="100000"/>
              </a:lnSpc>
              <a:defRPr lang="fr-FR" sz="3600">
                <a:solidFill>
                  <a:schemeClr val="accent6"/>
                </a:solidFill>
              </a:defRPr>
            </a:lvl1pPr>
          </a:lstStyle>
          <a:p>
            <a:pPr rtl="0"/>
            <a:r>
              <a:rPr lang="fr-FR"/>
              <a:t>Cliquez pour ajouter un titre</a:t>
            </a:r>
          </a:p>
        </p:txBody>
      </p:sp>
      <p:sp>
        <p:nvSpPr>
          <p:cNvPr id="14" name="Espace réservé du contenu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rtlCol="0">
            <a:normAutofit/>
          </a:bodyPr>
          <a:lstStyle>
            <a:lvl1pPr>
              <a:spcBef>
                <a:spcPts val="1000"/>
              </a:spcBef>
              <a:defRPr lang="fr-FR" sz="1800"/>
            </a:lvl1pPr>
            <a:lvl2pPr>
              <a:spcBef>
                <a:spcPts val="1000"/>
              </a:spcBef>
              <a:defRPr lang="fr-FR" sz="1800"/>
            </a:lvl2pPr>
            <a:lvl3pPr>
              <a:spcBef>
                <a:spcPts val="1000"/>
              </a:spcBef>
              <a:defRPr lang="fr-FR" sz="1800"/>
            </a:lvl3pPr>
            <a:lvl4pPr>
              <a:spcBef>
                <a:spcPts val="1000"/>
              </a:spcBef>
              <a:defRPr lang="fr-FR" sz="1800"/>
            </a:lvl4pPr>
            <a:lvl5pPr>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6" name="Espace réservé du numéro de diapositive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ôture">
    <p:bg>
      <p:bgPr>
        <a:solidFill>
          <a:schemeClr val="accent6"/>
        </a:solidFill>
        <a:effectLst/>
      </p:bgPr>
    </p:bg>
    <p:spTree>
      <p:nvGrpSpPr>
        <p:cNvPr id="1" name=""/>
        <p:cNvGrpSpPr/>
        <p:nvPr/>
      </p:nvGrpSpPr>
      <p:grpSpPr>
        <a:xfrm>
          <a:off x="0" y="0"/>
          <a:ext cx="0" cy="0"/>
          <a:chOff x="0" y="0"/>
          <a:chExt cx="0" cy="0"/>
        </a:xfrm>
      </p:grpSpPr>
      <p:sp>
        <p:nvSpPr>
          <p:cNvPr id="13" name="Freeform: Form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9" name="Forme libre : Form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defPPr>
              <a:defRPr lang="fr-FR"/>
            </a:defPPr>
          </a:lstStyle>
          <a:p>
            <a:pPr rtl="0"/>
            <a:endParaRPr lang="fr-FR"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re 1"/>
          <p:cNvSpPr>
            <a:spLocks noGrp="1"/>
          </p:cNvSpPr>
          <p:nvPr>
            <p:ph type="ctrTitle" hasCustomPrompt="1"/>
          </p:nvPr>
        </p:nvSpPr>
        <p:spPr>
          <a:xfrm>
            <a:off x="914401" y="849782"/>
            <a:ext cx="5715000" cy="2727709"/>
          </a:xfrm>
        </p:spPr>
        <p:txBody>
          <a:bodyPr tIns="0" bIns="0" rtlCol="0" anchor="b" anchorCtr="0">
            <a:noAutofit/>
          </a:bodyPr>
          <a:lstStyle>
            <a:lvl1pPr algn="l">
              <a:lnSpc>
                <a:spcPct val="100000"/>
              </a:lnSpc>
              <a:defRPr lang="fr-FR" sz="3600"/>
            </a:lvl1pPr>
          </a:lstStyle>
          <a:p>
            <a:pPr rtl="0"/>
            <a:r>
              <a:rPr lang="fr-FR"/>
              <a:t>Cliquez pour ajouter un titre</a:t>
            </a:r>
          </a:p>
        </p:txBody>
      </p:sp>
      <p:sp>
        <p:nvSpPr>
          <p:cNvPr id="6" name="Sous-titr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rtlCol="0" anchor="t" anchorCtr="0">
            <a:normAutofit/>
          </a:bodyPr>
          <a:lstStyle>
            <a:lvl1pPr marL="0" indent="0" algn="l">
              <a:spcBef>
                <a:spcPts val="576"/>
              </a:spcBef>
              <a:buNone/>
              <a:defRPr lang="fr-FR" sz="2400"/>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Cliquez pour ajouter un sous-titre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7" name="Forme libre : Form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9" name="Forme libre : Form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p:cNvSpPr>
            <a:spLocks noGrp="1"/>
          </p:cNvSpPr>
          <p:nvPr>
            <p:ph type="title" hasCustomPrompt="1"/>
          </p:nvPr>
        </p:nvSpPr>
        <p:spPr/>
        <p:txBody>
          <a:bodyPr rtlCol="0" anchor="ctr" anchorCtr="0"/>
          <a:lstStyle>
            <a:defPPr>
              <a:defRPr lang="fr-FR"/>
            </a:defPPr>
          </a:lstStyle>
          <a:p>
            <a:pPr rtl="0"/>
            <a:r>
              <a:rPr lang="fr-FR"/>
              <a:t>Cliquez pour ajouter un titre</a:t>
            </a:r>
          </a:p>
        </p:txBody>
      </p:sp>
      <p:sp>
        <p:nvSpPr>
          <p:cNvPr id="5" name="Espace réservé du numéro de diapositive 4"/>
          <p:cNvSpPr>
            <a:spLocks noGrp="1"/>
          </p:cNvSpPr>
          <p:nvPr>
            <p:ph type="sldNum" sz="quarter" idx="12"/>
          </p:nvPr>
        </p:nvSpPr>
        <p:spPr/>
        <p:txBody>
          <a:bodyPr rtlCol="0"/>
          <a:lstStyle>
            <a:lvl1pPr>
              <a:defRPr lang="fr-FR">
                <a:latin typeface="+mn-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6" name="Forme libre : Form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8" name="Forme libre : Form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u numéro de diapositive 3"/>
          <p:cNvSpPr>
            <a:spLocks noGrp="1"/>
          </p:cNvSpPr>
          <p:nvPr>
            <p:ph type="sldNum" sz="quarter" idx="12"/>
          </p:nvPr>
        </p:nvSpPr>
        <p:spPr/>
        <p:txBody>
          <a:bodyPr rtlCol="0"/>
          <a:lstStyle>
            <a:lvl1pPr>
              <a:defRPr lang="fr-FR">
                <a:latin typeface="+mn-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1" name="Freeform: Form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p:cNvSpPr>
            <a:spLocks noGrp="1"/>
          </p:cNvSpPr>
          <p:nvPr>
            <p:ph type="title" hasCustomPrompt="1"/>
          </p:nvPr>
        </p:nvSpPr>
        <p:spPr>
          <a:xfrm>
            <a:off x="758952" y="758952"/>
            <a:ext cx="3932237" cy="1524662"/>
          </a:xfrm>
        </p:spPr>
        <p:txBody>
          <a:bodyPr rtlCol="0" anchor="b"/>
          <a:lstStyle>
            <a:lvl1pPr>
              <a:lnSpc>
                <a:spcPct val="100000"/>
              </a:lnSpc>
              <a:defRPr lang="fr-FR" sz="3200"/>
            </a:lvl1pPr>
          </a:lstStyle>
          <a:p>
            <a:pPr rtl="0"/>
            <a:r>
              <a:rPr lang="fr-FR"/>
              <a:t>Cliquez pour ajouter un titre</a:t>
            </a:r>
          </a:p>
        </p:txBody>
      </p:sp>
      <p:sp>
        <p:nvSpPr>
          <p:cNvPr id="7" name="Espace réservé du numéro de diapositive 6"/>
          <p:cNvSpPr>
            <a:spLocks noGrp="1"/>
          </p:cNvSpPr>
          <p:nvPr>
            <p:ph type="sldNum" sz="quarter" idx="12"/>
          </p:nvPr>
        </p:nvSpPr>
        <p:spPr/>
        <p:txBody>
          <a:bodyPr rtlCol="0"/>
          <a:lstStyle>
            <a:lvl1pPr>
              <a:defRPr lang="fr-FR">
                <a:latin typeface="+mn-lt"/>
              </a:defRPr>
            </a:lvl1pPr>
          </a:lstStyle>
          <a:p>
            <a:pPr rtl="0"/>
            <a:fld id="{48F63A3B-78C7-47BE-AE5E-E10140E04643}" type="slidenum">
              <a:rPr lang="fr-FR" smtClean="0"/>
              <a:pPr/>
              <a:t>‹N°›</a:t>
            </a:fld>
            <a:endParaRPr lang="fr-FR" dirty="0"/>
          </a:p>
        </p:txBody>
      </p:sp>
      <p:sp>
        <p:nvSpPr>
          <p:cNvPr id="4" name="Espace réservé du texte 3"/>
          <p:cNvSpPr>
            <a:spLocks noGrp="1"/>
          </p:cNvSpPr>
          <p:nvPr>
            <p:ph type="body" sz="half" idx="2" hasCustomPrompt="1"/>
          </p:nvPr>
        </p:nvSpPr>
        <p:spPr>
          <a:xfrm>
            <a:off x="758952" y="2286000"/>
            <a:ext cx="3932237" cy="3567086"/>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Cliquer pour ajouter du texte</a:t>
            </a:r>
          </a:p>
        </p:txBody>
      </p:sp>
      <p:sp>
        <p:nvSpPr>
          <p:cNvPr id="3" name="Espace réservé du contenu 2"/>
          <p:cNvSpPr>
            <a:spLocks noGrp="1"/>
          </p:cNvSpPr>
          <p:nvPr>
            <p:ph idx="1" hasCustomPrompt="1"/>
          </p:nvPr>
        </p:nvSpPr>
        <p:spPr>
          <a:xfrm>
            <a:off x="5183187" y="741459"/>
            <a:ext cx="6242839" cy="5119592"/>
          </a:xfrm>
        </p:spPr>
        <p:txBody>
          <a:bodyPr rtlCol="0"/>
          <a:lstStyle>
            <a:lvl1pPr>
              <a:defRPr lang="fr-FR" sz="3200"/>
            </a:lvl1pPr>
            <a:lvl2pPr>
              <a:defRPr lang="fr-FR" sz="2800"/>
            </a:lvl2pPr>
            <a:lvl3pPr>
              <a:defRPr lang="fr-FR" sz="2400"/>
            </a:lvl3pPr>
            <a:lvl4pPr>
              <a:defRPr lang="fr-FR" sz="2000"/>
            </a:lvl4pPr>
            <a:lvl5pPr>
              <a:defRPr lang="fr-FR" sz="2000"/>
            </a:lvl5pPr>
            <a:lvl6pPr>
              <a:defRPr lang="fr-FR" sz="2000"/>
            </a:lvl6pPr>
            <a:lvl7pPr>
              <a:defRPr lang="fr-FR" sz="2000"/>
            </a:lvl7pPr>
            <a:lvl8pPr>
              <a:defRPr lang="fr-FR" sz="2000"/>
            </a:lvl8pPr>
            <a:lvl9pPr>
              <a:defRPr lang="fr-FR" sz="2000"/>
            </a:lvl9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1" name="Freeform: Form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p:cNvSpPr>
            <a:spLocks noGrp="1"/>
          </p:cNvSpPr>
          <p:nvPr>
            <p:ph type="title" hasCustomPrompt="1"/>
          </p:nvPr>
        </p:nvSpPr>
        <p:spPr>
          <a:xfrm>
            <a:off x="760938" y="755372"/>
            <a:ext cx="3931920" cy="1527048"/>
          </a:xfrm>
        </p:spPr>
        <p:txBody>
          <a:bodyPr rtlCol="0" anchor="b"/>
          <a:lstStyle>
            <a:lvl1pPr>
              <a:lnSpc>
                <a:spcPct val="100000"/>
              </a:lnSpc>
              <a:defRPr lang="fr-FR" sz="3200"/>
            </a:lvl1pPr>
          </a:lstStyle>
          <a:p>
            <a:pPr rtl="0"/>
            <a:r>
              <a:rPr lang="fr-FR"/>
              <a:t>Cliquez pour ajouter un titre</a:t>
            </a:r>
          </a:p>
        </p:txBody>
      </p:sp>
      <p:sp>
        <p:nvSpPr>
          <p:cNvPr id="7" name="Espace réservé du numéro de diapositive 6"/>
          <p:cNvSpPr>
            <a:spLocks noGrp="1"/>
          </p:cNvSpPr>
          <p:nvPr>
            <p:ph type="sldNum" sz="quarter" idx="12"/>
          </p:nvPr>
        </p:nvSpPr>
        <p:spPr/>
        <p:txBody>
          <a:bodyPr rtlCol="0"/>
          <a:lstStyle>
            <a:lvl1pPr>
              <a:defRPr lang="fr-FR">
                <a:latin typeface="+mn-lt"/>
              </a:defRPr>
            </a:lvl1pPr>
          </a:lstStyle>
          <a:p>
            <a:pPr rtl="0"/>
            <a:fld id="{48F63A3B-78C7-47BE-AE5E-E10140E04643}" type="slidenum">
              <a:rPr lang="fr-FR" smtClean="0"/>
              <a:pPr/>
              <a:t>‹N°›</a:t>
            </a:fld>
            <a:endParaRPr lang="fr-FR" dirty="0"/>
          </a:p>
        </p:txBody>
      </p:sp>
      <p:sp>
        <p:nvSpPr>
          <p:cNvPr id="4" name="Espace réservé du texte 3"/>
          <p:cNvSpPr>
            <a:spLocks noGrp="1"/>
          </p:cNvSpPr>
          <p:nvPr>
            <p:ph type="body" sz="half" idx="2" hasCustomPrompt="1"/>
          </p:nvPr>
        </p:nvSpPr>
        <p:spPr>
          <a:xfrm>
            <a:off x="760938" y="2286001"/>
            <a:ext cx="3931920"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Cliquer pour ajouter du texte</a:t>
            </a:r>
          </a:p>
        </p:txBody>
      </p:sp>
      <p:sp>
        <p:nvSpPr>
          <p:cNvPr id="3" name="Espace réservé d’image 2"/>
          <p:cNvSpPr>
            <a:spLocks noGrp="1" noChangeAspect="1"/>
          </p:cNvSpPr>
          <p:nvPr>
            <p:ph type="pic" idx="1" hasCustomPrompt="1"/>
          </p:nvPr>
        </p:nvSpPr>
        <p:spPr>
          <a:xfrm>
            <a:off x="5262700" y="987425"/>
            <a:ext cx="6172200" cy="4873625"/>
          </a:xfrm>
        </p:spPr>
        <p:txBody>
          <a:bodyPr rtlCol="0" anchor="t">
            <a:normAutofit/>
          </a:bodyPr>
          <a:lstStyle>
            <a:lvl1pPr marL="0" indent="0" algn="ctr">
              <a:buNone/>
              <a:defRPr lang="fr-FR" sz="28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r>
              <a:rPr lang="fr-FR"/>
              <a:t>Cliquez ici pour ajouter une image.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orme libre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sp>
          <p:nvSpPr>
            <p:cNvPr id="8" name="Forme libre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grpSp>
      <p:grpSp>
        <p:nvGrpSpPr>
          <p:cNvPr id="9" name="Groupe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orme libre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sp>
          <p:nvSpPr>
            <p:cNvPr id="11" name="Forme libre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defPPr>
              <a:defRPr lang="fr-FR"/>
            </a:defPPr>
          </a:lstStyle>
          <a:p>
            <a:pPr rtl="0"/>
            <a:endParaRPr lang="fr-FR" dirty="0"/>
          </a:p>
        </p:txBody>
      </p:sp>
      <p:sp>
        <p:nvSpPr>
          <p:cNvPr id="2" name="Titr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rtlCol="0">
            <a:noAutofit/>
          </a:bodyPr>
          <a:lstStyle>
            <a:lvl1pPr algn="l">
              <a:lnSpc>
                <a:spcPct val="100000"/>
              </a:lnSpc>
              <a:defRPr lang="fr-FR" sz="3600"/>
            </a:lvl1pPr>
          </a:lstStyle>
          <a:p>
            <a:pPr rtl="0"/>
            <a:r>
              <a:rPr lang="fr-FR"/>
              <a:t>Cliquez pour ajouter un titre</a:t>
            </a:r>
          </a:p>
        </p:txBody>
      </p:sp>
      <p:sp>
        <p:nvSpPr>
          <p:cNvPr id="13" name="Espace réservé du contenu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rtlCol="0">
            <a:normAutofit/>
          </a:bodyPr>
          <a:lstStyle>
            <a:lvl1pPr marL="0" indent="0">
              <a:lnSpc>
                <a:spcPct val="150000"/>
              </a:lnSpc>
              <a:spcBef>
                <a:spcPts val="0"/>
              </a:spcBef>
              <a:buNone/>
              <a:defRPr lang="fr-FR" sz="2400"/>
            </a:lvl1pPr>
            <a:lvl2pPr marL="347472">
              <a:lnSpc>
                <a:spcPct val="150000"/>
              </a:lnSpc>
              <a:spcBef>
                <a:spcPts val="0"/>
              </a:spcBef>
              <a:defRPr lang="fr-FR" sz="2000"/>
            </a:lvl2pPr>
            <a:lvl3pPr marL="685800">
              <a:lnSpc>
                <a:spcPct val="150000"/>
              </a:lnSpc>
              <a:spcBef>
                <a:spcPts val="0"/>
              </a:spcBef>
              <a:defRPr lang="fr-FR" sz="1800"/>
            </a:lvl3pPr>
          </a:lstStyle>
          <a:p>
            <a:pPr lvl="0" rtl="0"/>
            <a:r>
              <a:rPr lang="fr-FR"/>
              <a:t>Cliquer pour ajouter du texte</a:t>
            </a:r>
          </a:p>
          <a:p>
            <a:pPr lvl="1" rtl="0"/>
            <a:r>
              <a:rPr lang="fr-FR"/>
              <a:t>Deuxième niveau</a:t>
            </a:r>
          </a:p>
          <a:p>
            <a:pPr lvl="2" rtl="0"/>
            <a:r>
              <a:rPr lang="fr-FR"/>
              <a:t>Troisième niveau</a:t>
            </a:r>
          </a:p>
        </p:txBody>
      </p:sp>
      <p:sp>
        <p:nvSpPr>
          <p:cNvPr id="3" name="Espace réservé du numéro de diapositive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fr-FR"/>
            </a:defPPr>
          </a:lstStyle>
          <a:p>
            <a:pPr algn="ctr" rtl="0"/>
            <a:endParaRPr lang="fr-FR"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sz="1600" dirty="0"/>
          </a:p>
        </p:txBody>
      </p:sp>
      <p:grpSp>
        <p:nvGrpSpPr>
          <p:cNvPr id="18" name="Groupe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Form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p>
          </p:txBody>
        </p:sp>
        <p:sp>
          <p:nvSpPr>
            <p:cNvPr id="15" name="Freeform: Form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fr-FR"/>
              </a:defPPr>
            </a:lstStyle>
            <a:p>
              <a:pPr rtl="0"/>
              <a:endParaRPr lang="fr-FR" dirty="0"/>
            </a:p>
          </p:txBody>
        </p:sp>
      </p:grpSp>
      <p:sp>
        <p:nvSpPr>
          <p:cNvPr id="2" name="Titre 1"/>
          <p:cNvSpPr>
            <a:spLocks noGrp="1"/>
          </p:cNvSpPr>
          <p:nvPr userDrawn="1">
            <p:ph type="title" hasCustomPrompt="1"/>
          </p:nvPr>
        </p:nvSpPr>
        <p:spPr>
          <a:xfrm>
            <a:off x="5702441" y="1061623"/>
            <a:ext cx="5723586" cy="4739104"/>
          </a:xfrm>
        </p:spPr>
        <p:txBody>
          <a:bodyPr tIns="0" bIns="0" rtlCol="0" anchor="ctr">
            <a:noAutofit/>
          </a:bodyPr>
          <a:lstStyle>
            <a:lvl1pPr algn="l">
              <a:lnSpc>
                <a:spcPct val="100000"/>
              </a:lnSpc>
              <a:defRPr lang="fr-FR" sz="3600" b="1"/>
            </a:lvl1pPr>
          </a:lstStyle>
          <a:p>
            <a:pPr rtl="0"/>
            <a:r>
              <a:rPr lang="fr-FR"/>
              <a:t>Cliquez pour ajouter un titre</a:t>
            </a:r>
          </a:p>
        </p:txBody>
      </p:sp>
      <p:sp>
        <p:nvSpPr>
          <p:cNvPr id="8" name="Espace réservé d’image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rtlCol="0">
            <a:normAutofit/>
          </a:bodyPr>
          <a:lstStyle>
            <a:lvl1pPr marL="0" indent="0">
              <a:buNone/>
              <a:defRPr lang="fr-FR" sz="1800"/>
            </a:lvl1pPr>
          </a:lstStyle>
          <a:p>
            <a:pPr lvl="0" rtl="0"/>
            <a:r>
              <a:rPr lang="fr-FR"/>
              <a:t>Cliquez ici pour ajouter une image.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fr-FR"/>
            </a:defPPr>
          </a:lstStyle>
          <a:p>
            <a:pPr algn="ctr" rtl="0"/>
            <a:endParaRPr lang="fr-FR"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sz="1600" dirty="0"/>
          </a:p>
        </p:txBody>
      </p:sp>
      <p:sp>
        <p:nvSpPr>
          <p:cNvPr id="36" name="Forme libre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33" name="Forme libre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lvl="0" algn="ctr" rtl="0"/>
            <a:endParaRPr lang="fr-FR" dirty="0"/>
          </a:p>
        </p:txBody>
      </p:sp>
      <p:sp>
        <p:nvSpPr>
          <p:cNvPr id="4" name="Titr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rtlCol="0">
            <a:noAutofit/>
          </a:bodyPr>
          <a:lstStyle>
            <a:lvl1pPr algn="l">
              <a:lnSpc>
                <a:spcPct val="100000"/>
              </a:lnSpc>
              <a:defRPr lang="fr-FR" sz="3600"/>
            </a:lvl1pPr>
          </a:lstStyle>
          <a:p>
            <a:pPr rtl="0"/>
            <a:r>
              <a:rPr lang="fr-FR"/>
              <a:t>Cliquer pour ajouter du texte</a:t>
            </a:r>
          </a:p>
        </p:txBody>
      </p:sp>
      <p:sp>
        <p:nvSpPr>
          <p:cNvPr id="5" name="Espace réservé du contenu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rtlCol="0">
            <a:normAutofit/>
          </a:bodyPr>
          <a:lstStyle>
            <a:lvl1pPr marL="0" indent="0">
              <a:lnSpc>
                <a:spcPct val="100000"/>
              </a:lnSpc>
              <a:spcBef>
                <a:spcPts val="0"/>
              </a:spcBef>
              <a:buNone/>
              <a:defRPr lang="fr-FR" sz="2400"/>
            </a:lvl1pPr>
            <a:lvl2pPr marL="347472">
              <a:lnSpc>
                <a:spcPct val="100000"/>
              </a:lnSpc>
              <a:spcBef>
                <a:spcPts val="0"/>
              </a:spcBef>
              <a:defRPr lang="fr-FR" sz="2400"/>
            </a:lvl2pPr>
            <a:lvl3pPr marL="685800">
              <a:lnSpc>
                <a:spcPct val="100000"/>
              </a:lnSpc>
              <a:spcBef>
                <a:spcPts val="0"/>
              </a:spcBef>
              <a:defRPr lang="fr-FR" sz="2400"/>
            </a:lvl3pPr>
          </a:lstStyle>
          <a:p>
            <a:pPr lvl="0" rtl="0"/>
            <a:r>
              <a:rPr lang="fr-FR"/>
              <a:t>Cliquer pour ajouter du texte</a:t>
            </a:r>
          </a:p>
          <a:p>
            <a:pPr lvl="1" rtl="0"/>
            <a:r>
              <a:rPr lang="fr-FR"/>
              <a:t>Deuxième niveau</a:t>
            </a:r>
          </a:p>
          <a:p>
            <a:pPr lvl="2" rtl="0"/>
            <a:r>
              <a:rPr lang="fr-FR"/>
              <a:t>Troisième niveau</a:t>
            </a:r>
          </a:p>
        </p:txBody>
      </p:sp>
      <p:sp>
        <p:nvSpPr>
          <p:cNvPr id="52" name="Espace réservé d’image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rtlCol="0">
            <a:normAutofit/>
          </a:bodyPr>
          <a:lstStyle>
            <a:lvl1pPr marL="0" indent="0">
              <a:buNone/>
              <a:defRPr lang="fr-FR" sz="1800"/>
            </a:lvl1pPr>
          </a:lstStyle>
          <a:p>
            <a:pPr lvl="0" rtl="0"/>
            <a:r>
              <a:rPr lang="fr-FR"/>
              <a:t>Cliquez ici pour ajouter une image.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itation">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defPPr>
              <a:defRPr lang="fr-FR"/>
            </a:defPPr>
          </a:lstStyle>
          <a:p>
            <a:pPr rtl="0"/>
            <a:endParaRPr lang="fr-FR" dirty="0"/>
          </a:p>
        </p:txBody>
      </p:sp>
      <p:sp>
        <p:nvSpPr>
          <p:cNvPr id="53" name="Freeform: Form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defPPr>
              <a:defRPr lang="fr-FR"/>
            </a:defPPr>
          </a:lstStyle>
          <a:p>
            <a:pPr rtl="0"/>
            <a:endParaRPr lang="fr-FR" dirty="0"/>
          </a:p>
        </p:txBody>
      </p:sp>
      <p:sp>
        <p:nvSpPr>
          <p:cNvPr id="29" name="Forme libre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sp>
        <p:nvSpPr>
          <p:cNvPr id="31" name="Forme libre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rtl="0"/>
            <a:endParaRPr lang="fr-FR"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defPPr>
              <a:defRPr lang="fr-FR"/>
            </a:defPPr>
          </a:lstStyle>
          <a:p>
            <a:pPr rtl="0"/>
            <a:endParaRPr lang="fr-FR" dirty="0"/>
          </a:p>
        </p:txBody>
      </p:sp>
      <p:sp>
        <p:nvSpPr>
          <p:cNvPr id="2" name="Titre 1"/>
          <p:cNvSpPr>
            <a:spLocks noGrp="1"/>
          </p:cNvSpPr>
          <p:nvPr>
            <p:ph type="title" hasCustomPrompt="1"/>
          </p:nvPr>
        </p:nvSpPr>
        <p:spPr>
          <a:xfrm>
            <a:off x="3460565" y="1057274"/>
            <a:ext cx="7965461" cy="994164"/>
          </a:xfrm>
        </p:spPr>
        <p:txBody>
          <a:bodyPr lIns="91440" tIns="0" rIns="91440" bIns="0" rtlCol="0" anchor="b" anchorCtr="0">
            <a:noAutofit/>
          </a:bodyPr>
          <a:lstStyle>
            <a:lvl1pPr algn="l">
              <a:lnSpc>
                <a:spcPct val="100000"/>
              </a:lnSpc>
              <a:defRPr lang="fr-FR" sz="3600" b="1">
                <a:latin typeface="+mj-lt"/>
                <a:cs typeface="Arial" panose="020B0604020202020204" pitchFamily="34" charset="0"/>
              </a:defRPr>
            </a:lvl1pPr>
          </a:lstStyle>
          <a:p>
            <a:pPr rtl="0"/>
            <a:r>
              <a:rPr lang="fr-FR"/>
              <a:t>Cliquez pour ajouter un titre</a:t>
            </a:r>
          </a:p>
        </p:txBody>
      </p:sp>
      <p:sp>
        <p:nvSpPr>
          <p:cNvPr id="13" name="Espace réservé du contenu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rtlCol="0">
            <a:normAutofit/>
          </a:bodyPr>
          <a:lstStyle>
            <a:lvl1pPr>
              <a:spcBef>
                <a:spcPts val="1000"/>
              </a:spcBef>
              <a:defRPr lang="fr-FR" sz="1800"/>
            </a:lvl1pPr>
            <a:lvl2pPr>
              <a:spcBef>
                <a:spcPts val="1000"/>
              </a:spcBef>
              <a:defRPr lang="fr-FR" sz="1800"/>
            </a:lvl2pPr>
            <a:lvl3pPr>
              <a:spcBef>
                <a:spcPts val="1000"/>
              </a:spcBef>
              <a:defRPr lang="fr-FR" sz="1800"/>
            </a:lvl3pPr>
            <a:lvl4pPr>
              <a:spcBef>
                <a:spcPts val="1000"/>
              </a:spcBef>
              <a:defRPr lang="fr-FR" sz="1800"/>
            </a:lvl4pPr>
            <a:lvl5pPr>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8" name="Espace réservé du numéro de diapositive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aison 1">
    <p:spTree>
      <p:nvGrpSpPr>
        <p:cNvPr id="1" name=""/>
        <p:cNvGrpSpPr/>
        <p:nvPr/>
      </p:nvGrpSpPr>
      <p:grpSpPr>
        <a:xfrm>
          <a:off x="0" y="0"/>
          <a:ext cx="0" cy="0"/>
          <a:chOff x="0" y="0"/>
          <a:chExt cx="0" cy="0"/>
        </a:xfrm>
      </p:grpSpPr>
      <p:sp>
        <p:nvSpPr>
          <p:cNvPr id="20" name="Titr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rtlCol="0">
            <a:noAutofit/>
          </a:bodyPr>
          <a:lstStyle>
            <a:lvl1pPr algn="l">
              <a:lnSpc>
                <a:spcPct val="100000"/>
              </a:lnSpc>
              <a:defRPr lang="fr-FR" sz="3600"/>
            </a:lvl1pPr>
          </a:lstStyle>
          <a:p>
            <a:pPr rtl="0"/>
            <a:r>
              <a:rPr lang="fr-FR"/>
              <a:t>Cliquez pour ajouter un titre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defPPr>
              <a:defRPr lang="fr-FR"/>
            </a:defPPr>
          </a:lstStyle>
          <a:p>
            <a:pPr rtl="0"/>
            <a:endParaRPr lang="fr-FR"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Form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defPPr>
              <a:defRPr lang="fr-FR"/>
            </a:defPPr>
          </a:lstStyle>
          <a:p>
            <a:pPr rtl="0"/>
            <a:endParaRPr lang="fr-FR"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defPPr>
              <a:defRPr lang="fr-FR"/>
            </a:defPPr>
          </a:lstStyle>
          <a:p>
            <a:pPr rtl="0"/>
            <a:endParaRPr lang="fr-FR"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Espace réservé du numéro de diapositive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
        <p:nvSpPr>
          <p:cNvPr id="2" name="Espace réservé du contenu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rtlCol="0">
            <a:normAutofit/>
          </a:bodyPr>
          <a:lstStyle>
            <a:lvl1pPr marL="0" indent="0">
              <a:lnSpc>
                <a:spcPct val="100000"/>
              </a:lnSpc>
              <a:spcBef>
                <a:spcPts val="0"/>
              </a:spcBef>
              <a:buNone/>
              <a:defRPr lang="fr-FR" sz="2400"/>
            </a:lvl1pPr>
            <a:lvl2pPr marL="347472">
              <a:lnSpc>
                <a:spcPct val="100000"/>
              </a:lnSpc>
              <a:spcBef>
                <a:spcPts val="0"/>
              </a:spcBef>
              <a:defRPr lang="fr-FR" sz="2400"/>
            </a:lvl2pPr>
            <a:lvl3pPr marL="685800">
              <a:lnSpc>
                <a:spcPct val="100000"/>
              </a:lnSpc>
              <a:spcBef>
                <a:spcPts val="0"/>
              </a:spcBef>
              <a:defRPr lang="fr-FR" sz="2400"/>
            </a:lvl3pPr>
          </a:lstStyle>
          <a:p>
            <a:pPr lvl="0" rtl="0"/>
            <a:r>
              <a:rPr lang="fr-FR"/>
              <a:t>Cliquer pour ajouter du texte</a:t>
            </a:r>
          </a:p>
          <a:p>
            <a:pPr lvl="1" rtl="0"/>
            <a:r>
              <a:rPr lang="fr-FR"/>
              <a:t>Deuxième niveau</a:t>
            </a:r>
          </a:p>
          <a:p>
            <a:pPr lvl="2" rtl="0"/>
            <a:r>
              <a:rPr lang="fr-FR"/>
              <a:t>Troisième niveau</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aison 4">
    <p:spTree>
      <p:nvGrpSpPr>
        <p:cNvPr id="1" name=""/>
        <p:cNvGrpSpPr/>
        <p:nvPr/>
      </p:nvGrpSpPr>
      <p:grpSpPr>
        <a:xfrm>
          <a:off x="0" y="0"/>
          <a:ext cx="0" cy="0"/>
          <a:chOff x="0" y="0"/>
          <a:chExt cx="0" cy="0"/>
        </a:xfrm>
      </p:grpSpPr>
      <p:sp>
        <p:nvSpPr>
          <p:cNvPr id="27" name="Forme libre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18" name="Forme libre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14" name="Forme libre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16" name="Forme libre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20" name="Titr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rtlCol="0">
            <a:noAutofit/>
          </a:bodyPr>
          <a:lstStyle>
            <a:lvl1pPr algn="l">
              <a:lnSpc>
                <a:spcPct val="100000"/>
              </a:lnSpc>
              <a:defRPr lang="fr-FR" sz="3600"/>
            </a:lvl1pPr>
          </a:lstStyle>
          <a:p>
            <a:pPr rtl="0"/>
            <a:r>
              <a:rPr lang="fr-FR"/>
              <a:t>Cliquez pour ajouter un titre</a:t>
            </a:r>
          </a:p>
        </p:txBody>
      </p:sp>
      <p:sp>
        <p:nvSpPr>
          <p:cNvPr id="19" name="Espace réservé du numéro de diapositive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
        <p:nvSpPr>
          <p:cNvPr id="23" name="Espace réservé du contenu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rtlCol="0">
            <a:normAutofit/>
          </a:bodyPr>
          <a:lstStyle>
            <a:lvl1pPr marL="0" indent="0">
              <a:spcBef>
                <a:spcPts val="1000"/>
              </a:spcBef>
              <a:buNone/>
              <a:defRPr lang="fr-FR" sz="1800"/>
            </a:lvl1pPr>
            <a:lvl2pPr marL="283464" indent="-283464">
              <a:spcBef>
                <a:spcPts val="1000"/>
              </a:spcBef>
              <a:defRPr lang="fr-FR" sz="1800"/>
            </a:lvl2pPr>
            <a:lvl3pPr marL="283464" indent="-283464">
              <a:spcBef>
                <a:spcPts val="1000"/>
              </a:spcBef>
              <a:defRPr lang="fr-FR" sz="1800"/>
            </a:lvl3pPr>
            <a:lvl4pPr marL="283464" indent="-283464">
              <a:spcBef>
                <a:spcPts val="1000"/>
              </a:spcBef>
              <a:defRPr lang="fr-FR" sz="1800"/>
            </a:lvl4pPr>
            <a:lvl5pPr marL="283464" indent="-283464">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5" name="Espace réservé du contenu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rtlCol="0">
            <a:normAutofit/>
          </a:bodyPr>
          <a:lstStyle>
            <a:lvl1pPr marL="0" indent="0">
              <a:spcBef>
                <a:spcPts val="1000"/>
              </a:spcBef>
              <a:buNone/>
              <a:defRPr lang="fr-FR" sz="1800"/>
            </a:lvl1pPr>
            <a:lvl2pPr marL="283464" indent="-283464">
              <a:spcBef>
                <a:spcPts val="1000"/>
              </a:spcBef>
              <a:defRPr lang="fr-FR" sz="1800"/>
            </a:lvl2pPr>
            <a:lvl3pPr marL="283464" indent="-283464">
              <a:spcBef>
                <a:spcPts val="1000"/>
              </a:spcBef>
              <a:defRPr lang="fr-FR" sz="1800"/>
            </a:lvl3pPr>
            <a:lvl4pPr marL="283464" indent="-283464">
              <a:spcBef>
                <a:spcPts val="1000"/>
              </a:spcBef>
              <a:defRPr lang="fr-FR" sz="1800"/>
            </a:lvl4pPr>
            <a:lvl5pPr marL="283464" indent="-283464">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ronologi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fr-FR"/>
            </a:defPPr>
          </a:lstStyle>
          <a:p>
            <a:pPr algn="ctr" rtl="0"/>
            <a:endParaRPr lang="fr-FR"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sz="1600" dirty="0"/>
          </a:p>
        </p:txBody>
      </p:sp>
      <p:sp>
        <p:nvSpPr>
          <p:cNvPr id="2" name="Titr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rtlCol="0"/>
          <a:lstStyle>
            <a:lvl1pPr algn="l">
              <a:lnSpc>
                <a:spcPct val="100000"/>
              </a:lnSpc>
              <a:defRPr lang="fr-FR" sz="3600">
                <a:solidFill>
                  <a:schemeClr val="accent6"/>
                </a:solidFill>
              </a:defRPr>
            </a:lvl1pPr>
          </a:lstStyle>
          <a:p>
            <a:pPr rtl="0"/>
            <a:r>
              <a:rPr lang="fr-FR"/>
              <a:t>Cliquez pour ajouter un titre</a:t>
            </a:r>
          </a:p>
        </p:txBody>
      </p:sp>
      <p:sp>
        <p:nvSpPr>
          <p:cNvPr id="5" name="Espace réservé du contenu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rtlCol="0">
            <a:normAutofit/>
          </a:bodyPr>
          <a:lstStyle>
            <a:lvl1pPr marL="457200" indent="-457200">
              <a:spcBef>
                <a:spcPts val="1000"/>
              </a:spcBef>
              <a:buFont typeface="+mj-lt"/>
              <a:buAutoNum type="arabicPeriod"/>
              <a:defRPr lang="fr-FR" sz="1800"/>
            </a:lvl1pPr>
            <a:lvl2pPr marL="745236" indent="-342900">
              <a:spcBef>
                <a:spcPts val="1000"/>
              </a:spcBef>
              <a:buFont typeface="+mj-lt"/>
              <a:buAutoNum type="alphaLcPeriod"/>
              <a:defRPr lang="fr-FR" sz="1800"/>
            </a:lvl2pPr>
            <a:lvl3pPr marL="1202436" indent="-342900">
              <a:spcBef>
                <a:spcPts val="1000"/>
              </a:spcBef>
              <a:buFont typeface="+mj-lt"/>
              <a:buAutoNum type="arabicParenR"/>
              <a:defRPr lang="fr-FR" sz="1800"/>
            </a:lvl3pPr>
            <a:lvl4pPr marL="1659636" indent="-342900">
              <a:spcBef>
                <a:spcPts val="1000"/>
              </a:spcBef>
              <a:buFont typeface="+mj-lt"/>
              <a:buAutoNum type="alphaLcParenR"/>
              <a:defRPr lang="fr-FR" sz="1800"/>
            </a:lvl4pPr>
            <a:lvl5pPr indent="-283464">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p:txBody>
      </p:sp>
      <p:sp>
        <p:nvSpPr>
          <p:cNvPr id="3" name="Espace réservé du contenu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rtlCol="0">
            <a:normAutofit/>
          </a:bodyPr>
          <a:lstStyle>
            <a:lvl1pPr marL="0" indent="0">
              <a:spcBef>
                <a:spcPts val="1000"/>
              </a:spcBef>
              <a:buNone/>
              <a:defRPr lang="fr-FR" sz="1800"/>
            </a:lvl1pPr>
            <a:lvl2pPr indent="-283464">
              <a:spcBef>
                <a:spcPts val="1000"/>
              </a:spcBef>
              <a:defRPr lang="fr-FR" sz="1800"/>
            </a:lvl2pPr>
            <a:lvl3pPr indent="-283464">
              <a:spcBef>
                <a:spcPts val="1000"/>
              </a:spcBef>
              <a:defRPr lang="fr-FR" sz="1800"/>
            </a:lvl3pPr>
            <a:lvl4pPr indent="-283464">
              <a:spcBef>
                <a:spcPts val="1000"/>
              </a:spcBef>
              <a:defRPr lang="fr-FR" sz="1800"/>
            </a:lvl4pPr>
            <a:lvl5pPr indent="-283464">
              <a:spcBef>
                <a:spcPts val="1000"/>
              </a:spcBef>
              <a:defRPr lang="fr-FR" sz="1800"/>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31" name="Espace réservé d’image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rtlCol="0">
            <a:noAutofit/>
          </a:bodyPr>
          <a:lstStyle>
            <a:lvl1pPr marL="0" indent="0">
              <a:buNone/>
              <a:defRPr lang="fr-FR" sz="1800"/>
            </a:lvl1pPr>
          </a:lstStyle>
          <a:p>
            <a:pPr lvl="0" rtl="0"/>
            <a:r>
              <a:rPr lang="fr-FR"/>
              <a:t>Cliquez ici pour ajouter une image.</a:t>
            </a:r>
          </a:p>
        </p:txBody>
      </p:sp>
      <p:grpSp>
        <p:nvGrpSpPr>
          <p:cNvPr id="32" name="Groupe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Form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p>
          </p:txBody>
        </p:sp>
        <p:sp>
          <p:nvSpPr>
            <p:cNvPr id="21" name="Forme libre : Form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22" name="Freeform: Form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rtlCol="0" anchor="t" anchorCtr="0" compatLnSpc="1">
              <a:prstTxWarp prst="textNoShape">
                <a:avLst/>
              </a:prstTxWarp>
              <a:noAutofit/>
            </a:bodyPr>
            <a:lstStyle>
              <a:defPPr>
                <a:defRPr lang="fr-FR"/>
              </a:defPPr>
            </a:lstStyle>
            <a:p>
              <a:pPr lvl="0" rtl="0"/>
              <a:endParaRPr lang="fr-FR"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defPPr>
                <a:defRPr lang="fr-FR"/>
              </a:defPPr>
            </a:lstStyle>
            <a:p>
              <a:pPr rtl="0"/>
              <a:endParaRPr lang="fr-FR" dirty="0"/>
            </a:p>
          </p:txBody>
        </p:sp>
      </p:grpSp>
      <p:sp>
        <p:nvSpPr>
          <p:cNvPr id="44" name="Espace réservé du numéro de diapositive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ésumé 2">
    <p:spTree>
      <p:nvGrpSpPr>
        <p:cNvPr id="1" name=""/>
        <p:cNvGrpSpPr/>
        <p:nvPr/>
      </p:nvGrpSpPr>
      <p:grpSpPr>
        <a:xfrm>
          <a:off x="0" y="0"/>
          <a:ext cx="0" cy="0"/>
          <a:chOff x="0" y="0"/>
          <a:chExt cx="0" cy="0"/>
        </a:xfrm>
      </p:grpSpPr>
      <p:sp>
        <p:nvSpPr>
          <p:cNvPr id="5" name="Forme libre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defPPr>
              <a:defRPr lang="fr-FR"/>
            </a:defPPr>
          </a:lstStyle>
          <a:p>
            <a:pPr rtl="0"/>
            <a:endParaRPr lang="fr-FR"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defPPr>
              <a:defRPr lang="fr-FR"/>
            </a:defPPr>
          </a:lstStyle>
          <a:p>
            <a:pPr rtl="0"/>
            <a:endParaRPr lang="fr-FR" dirty="0"/>
          </a:p>
        </p:txBody>
      </p:sp>
      <p:sp>
        <p:nvSpPr>
          <p:cNvPr id="14" name="Forme libre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defPPr>
              <a:defRPr lang="fr-FR"/>
            </a:defPPr>
          </a:lstStyle>
          <a:p>
            <a:pPr rtl="0"/>
            <a:endParaRPr lang="fr-FR"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orme libre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defPPr>
              <a:defRPr lang="fr-FR"/>
            </a:defPPr>
          </a:lstStyle>
          <a:p>
            <a:pPr rtl="0"/>
            <a:endParaRPr lang="fr-FR" dirty="0"/>
          </a:p>
        </p:txBody>
      </p:sp>
      <p:sp>
        <p:nvSpPr>
          <p:cNvPr id="2" name="Titre 1"/>
          <p:cNvSpPr>
            <a:spLocks noGrp="1"/>
          </p:cNvSpPr>
          <p:nvPr>
            <p:ph type="title"/>
          </p:nvPr>
        </p:nvSpPr>
        <p:spPr>
          <a:xfrm>
            <a:off x="914400" y="1057274"/>
            <a:ext cx="7843837" cy="1012782"/>
          </a:xfrm>
        </p:spPr>
        <p:txBody>
          <a:bodyPr tIns="0" bIns="0" rtlCol="0">
            <a:noAutofit/>
          </a:bodyPr>
          <a:lstStyle>
            <a:lvl1pPr algn="l">
              <a:lnSpc>
                <a:spcPct val="100000"/>
              </a:lnSpc>
              <a:defRPr lang="fr-FR" sz="3600" b="1"/>
            </a:lvl1pPr>
          </a:lstStyle>
          <a:p>
            <a:pPr rtl="0"/>
            <a:r>
              <a:rPr lang="fr-FR"/>
              <a:t>Modifiez le style du titre</a:t>
            </a:r>
            <a:endParaRPr lang="fr-FR" dirty="0"/>
          </a:p>
        </p:txBody>
      </p:sp>
      <p:sp>
        <p:nvSpPr>
          <p:cNvPr id="30" name="Espace réservé du contenu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rtlCol="0">
            <a:normAutofit/>
          </a:bodyPr>
          <a:lstStyle>
            <a:lvl1pPr marL="0" indent="0">
              <a:lnSpc>
                <a:spcPct val="100000"/>
              </a:lnSpc>
              <a:spcBef>
                <a:spcPts val="0"/>
              </a:spcBef>
              <a:buNone/>
              <a:defRPr lang="fr-FR" sz="2400"/>
            </a:lvl1pPr>
            <a:lvl2pPr marL="347472">
              <a:lnSpc>
                <a:spcPct val="100000"/>
              </a:lnSpc>
              <a:spcBef>
                <a:spcPts val="0"/>
              </a:spcBef>
              <a:defRPr lang="fr-FR" sz="2400"/>
            </a:lvl2pPr>
            <a:lvl3pPr marL="685800">
              <a:lnSpc>
                <a:spcPct val="100000"/>
              </a:lnSpc>
              <a:spcBef>
                <a:spcPts val="0"/>
              </a:spcBef>
              <a:defRPr lang="fr-FR" sz="2400"/>
            </a:lvl3pPr>
          </a:lstStyle>
          <a:p>
            <a:pPr lvl="0" rtl="0"/>
            <a:r>
              <a:rPr lang="fr-FR"/>
              <a:t>Cliquer pour ajouter du texte</a:t>
            </a:r>
          </a:p>
          <a:p>
            <a:pPr lvl="1" rtl="0"/>
            <a:r>
              <a:rPr lang="fr-FR"/>
              <a:t>Deuxième niveau</a:t>
            </a:r>
          </a:p>
          <a:p>
            <a:pPr lvl="2" rtl="0"/>
            <a:r>
              <a:rPr lang="fr-FR"/>
              <a:t>Troisième niveau</a:t>
            </a:r>
          </a:p>
        </p:txBody>
      </p:sp>
      <p:sp>
        <p:nvSpPr>
          <p:cNvPr id="10" name="Espace réservé d’image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rtlCol="0">
            <a:normAutofit/>
          </a:bodyPr>
          <a:lstStyle>
            <a:lvl1pPr marL="0" indent="0">
              <a:buNone/>
              <a:defRPr lang="fr-FR" sz="1800"/>
            </a:lvl1pPr>
          </a:lstStyle>
          <a:p>
            <a:pPr rtl="0"/>
            <a:r>
              <a:rPr lang="fr-FR"/>
              <a:t>Cliquez sur l'icône pour ajouter une image</a:t>
            </a:r>
            <a:endParaRPr lang="fr-FR" dirty="0"/>
          </a:p>
        </p:txBody>
      </p:sp>
      <p:sp>
        <p:nvSpPr>
          <p:cNvPr id="20" name="Espace réservé du numéro de diapositive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rtlCol="0"/>
          <a:lstStyle>
            <a:lvl1pPr>
              <a:defRPr lang="fr-FR" sz="1600">
                <a:latin typeface="+mj-lt"/>
              </a:defRPr>
            </a:lvl1pPr>
          </a:lstStyle>
          <a:p>
            <a:pPr rtl="0"/>
            <a:fld id="{48F63A3B-78C7-47BE-AE5E-E10140E04643}" type="slidenum">
              <a:rPr lang="fr-FR" smtClean="0"/>
              <a:pPr/>
              <a:t>‹N°›</a:t>
            </a:fld>
            <a:endParaRPr lang="fr-FR"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lang="fr-FR" sz="1200">
                <a:solidFill>
                  <a:schemeClr val="accent6"/>
                </a:solidFill>
                <a:latin typeface="+mn-lt"/>
                <a:cs typeface="Arial" panose="020B0604020202020204" pitchFamily="34" charset="0"/>
              </a:defRPr>
            </a:lvl1pPr>
          </a:lstStyle>
          <a:p>
            <a:pPr rtl="0"/>
            <a:fld id="{48F63A3B-78C7-47BE-AE5E-E10140E04643}" type="slidenum">
              <a:rPr lang="fr-FR" smtClean="0"/>
              <a:pPr/>
              <a:t>‹N°›</a:t>
            </a:fld>
            <a:endParaRPr lang="fr-FR" dirty="0"/>
          </a:p>
        </p:txBody>
      </p:sp>
      <p:sp>
        <p:nvSpPr>
          <p:cNvPr id="2" name="Espace réservé du titre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defPPr>
              <a:defRPr lang="fr-FR"/>
            </a:defPPr>
          </a:lstStyle>
          <a:p>
            <a:pPr rtl="0"/>
            <a:r>
              <a:rPr lang="fr-FR"/>
              <a:t>Modifiez le style du titre</a:t>
            </a:r>
            <a:endParaRPr lang="fr-FR" dirty="0"/>
          </a:p>
        </p:txBody>
      </p:sp>
      <p:sp>
        <p:nvSpPr>
          <p:cNvPr id="3" name="Espace réservé du texte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lang="fr-F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jpg"/><Relationship Id="rId7"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9.jp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jp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jpg"/><Relationship Id="rId7" Type="http://schemas.openxmlformats.org/officeDocument/2006/relationships/image" Target="../media/image20.jp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9.jpg"/><Relationship Id="rId5" Type="http://schemas.openxmlformats.org/officeDocument/2006/relationships/image" Target="../media/image18.png"/><Relationship Id="rId4" Type="http://schemas.openxmlformats.org/officeDocument/2006/relationships/image" Target="../media/image17.jp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07FF65-A536-F639-8591-ED024C223308}"/>
              </a:ext>
            </a:extLst>
          </p:cNvPr>
          <p:cNvSpPr>
            <a:spLocks noGrp="1"/>
          </p:cNvSpPr>
          <p:nvPr>
            <p:ph type="ctrTitle"/>
          </p:nvPr>
        </p:nvSpPr>
        <p:spPr>
          <a:xfrm>
            <a:off x="3222931" y="810227"/>
            <a:ext cx="5746140" cy="3831221"/>
          </a:xfrm>
        </p:spPr>
        <p:txBody>
          <a:bodyPr rtlCol="0" anchor="ctr"/>
          <a:lstStyle>
            <a:defPPr>
              <a:defRPr lang="fr-FR"/>
            </a:defPPr>
          </a:lstStyle>
          <a:p>
            <a:pPr rtl="0"/>
            <a:r>
              <a:rPr lang="fr-FR" dirty="0">
                <a:solidFill>
                  <a:schemeClr val="accent2">
                    <a:lumMod val="75000"/>
                  </a:schemeClr>
                </a:solidFill>
              </a:rPr>
              <a:t>Model Optimization </a:t>
            </a:r>
            <a:br>
              <a:rPr lang="fr-FR" dirty="0"/>
            </a:br>
            <a:r>
              <a:rPr lang="fr-FR" sz="2000" dirty="0"/>
              <a:t>show case</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2E5E8-AA9B-1B77-FEE9-AE6ED771A53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6437328-BC85-FD7C-832C-0A83E823ABC9}"/>
              </a:ext>
            </a:extLst>
          </p:cNvPr>
          <p:cNvSpPr>
            <a:spLocks noGrp="1"/>
          </p:cNvSpPr>
          <p:nvPr>
            <p:ph type="title"/>
          </p:nvPr>
        </p:nvSpPr>
        <p:spPr>
          <a:xfrm>
            <a:off x="3623207" y="59930"/>
            <a:ext cx="5285218" cy="718881"/>
          </a:xfrm>
        </p:spPr>
        <p:txBody>
          <a:bodyPr rtlCol="0"/>
          <a:lstStyle>
            <a:defPPr>
              <a:defRPr lang="fr-FR"/>
            </a:defPPr>
          </a:lstStyle>
          <a:p>
            <a:pPr rtl="0"/>
            <a:r>
              <a:rPr lang="fr-FR" dirty="0"/>
              <a:t>Training results</a:t>
            </a:r>
          </a:p>
        </p:txBody>
      </p:sp>
      <p:sp>
        <p:nvSpPr>
          <p:cNvPr id="3" name="Espace réservé du numéro de diapositive 2">
            <a:extLst>
              <a:ext uri="{FF2B5EF4-FFF2-40B4-BE49-F238E27FC236}">
                <a16:creationId xmlns:a16="http://schemas.microsoft.com/office/drawing/2014/main" id="{7827A2A4-552B-0806-1D57-1B59C5D97847}"/>
              </a:ext>
            </a:extLst>
          </p:cNvPr>
          <p:cNvSpPr>
            <a:spLocks noGrp="1"/>
          </p:cNvSpPr>
          <p:nvPr>
            <p:ph type="sldNum" sz="quarter" idx="10"/>
          </p:nvPr>
        </p:nvSpPr>
        <p:spPr>
          <a:xfrm>
            <a:off x="10946165" y="457199"/>
            <a:ext cx="514905" cy="471489"/>
          </a:xfrm>
        </p:spPr>
        <p:txBody>
          <a:bodyPr rtlCol="0"/>
          <a:lstStyle>
            <a:defPPr>
              <a:defRPr lang="fr-FR"/>
            </a:defPPr>
          </a:lstStyle>
          <a:p>
            <a:pPr rtl="0"/>
            <a:fld id="{48F63A3B-78C7-47BE-AE5E-E10140E04643}" type="slidenum">
              <a:rPr lang="fr-FR" smtClean="0"/>
              <a:pPr rtl="0"/>
              <a:t>10</a:t>
            </a:fld>
            <a:endParaRPr lang="fr-FR" dirty="0"/>
          </a:p>
        </p:txBody>
      </p:sp>
      <p:sp>
        <p:nvSpPr>
          <p:cNvPr id="4" name="Espace réservé du contenu 2">
            <a:extLst>
              <a:ext uri="{FF2B5EF4-FFF2-40B4-BE49-F238E27FC236}">
                <a16:creationId xmlns:a16="http://schemas.microsoft.com/office/drawing/2014/main" id="{476BF7F9-6A13-3A2B-3924-701EB87670BE}"/>
              </a:ext>
            </a:extLst>
          </p:cNvPr>
          <p:cNvSpPr txBox="1">
            <a:spLocks/>
          </p:cNvSpPr>
          <p:nvPr/>
        </p:nvSpPr>
        <p:spPr>
          <a:xfrm>
            <a:off x="4908168" y="2681408"/>
            <a:ext cx="3291840" cy="1495183"/>
          </a:xfrm>
          <a:prstGeom prst="rect">
            <a:avLst/>
          </a:prstGeom>
        </p:spPr>
        <p:txBody>
          <a:bodyPr rtlCol="0">
            <a:normAutofit/>
          </a:bodyPr>
          <a:lstStyle>
            <a:defPPr>
              <a:defRPr lang="fr-FR"/>
            </a:defPPr>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pPr marL="0" indent="0">
              <a:buNone/>
            </a:pPr>
            <a:endParaRPr lang="en-US" sz="1800" dirty="0">
              <a:solidFill>
                <a:schemeClr val="tx1"/>
              </a:solidFill>
            </a:endParaRPr>
          </a:p>
        </p:txBody>
      </p:sp>
      <p:sp>
        <p:nvSpPr>
          <p:cNvPr id="5" name="Espace réservé du contenu 2">
            <a:extLst>
              <a:ext uri="{FF2B5EF4-FFF2-40B4-BE49-F238E27FC236}">
                <a16:creationId xmlns:a16="http://schemas.microsoft.com/office/drawing/2014/main" id="{BBA66C21-0E83-A3EF-286A-685790440EA1}"/>
              </a:ext>
            </a:extLst>
          </p:cNvPr>
          <p:cNvSpPr txBox="1">
            <a:spLocks/>
          </p:cNvSpPr>
          <p:nvPr/>
        </p:nvSpPr>
        <p:spPr>
          <a:xfrm>
            <a:off x="3734495" y="852155"/>
            <a:ext cx="2932635" cy="278235"/>
          </a:xfrm>
          <a:prstGeom prst="rect">
            <a:avLst/>
          </a:prstGeom>
        </p:spPr>
        <p:txBody>
          <a:bodyPr rtlCol="0">
            <a:noAutofit/>
          </a:bodyPr>
          <a:lstStyle>
            <a:defPPr>
              <a:defRPr lang="fr-FR"/>
            </a:defPPr>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en-US" sz="1800" dirty="0">
                <a:solidFill>
                  <a:srgbClr val="7030A0"/>
                </a:solidFill>
                <a:latin typeface="Inter"/>
              </a:rPr>
              <a:t>Optimized model </a:t>
            </a:r>
            <a:endParaRPr lang="en-US" sz="1800" dirty="0">
              <a:solidFill>
                <a:srgbClr val="7030A0"/>
              </a:solidFill>
            </a:endParaRPr>
          </a:p>
        </p:txBody>
      </p:sp>
      <p:sp>
        <p:nvSpPr>
          <p:cNvPr id="6" name="Espace réservé du contenu 2">
            <a:extLst>
              <a:ext uri="{FF2B5EF4-FFF2-40B4-BE49-F238E27FC236}">
                <a16:creationId xmlns:a16="http://schemas.microsoft.com/office/drawing/2014/main" id="{5E3EF242-A87B-909E-C51A-437E4AA4951C}"/>
              </a:ext>
            </a:extLst>
          </p:cNvPr>
          <p:cNvSpPr txBox="1">
            <a:spLocks/>
          </p:cNvSpPr>
          <p:nvPr/>
        </p:nvSpPr>
        <p:spPr>
          <a:xfrm>
            <a:off x="6153451" y="3054270"/>
            <a:ext cx="3291840" cy="1495183"/>
          </a:xfrm>
          <a:prstGeom prst="rect">
            <a:avLst/>
          </a:prstGeom>
        </p:spPr>
        <p:txBody>
          <a:bodyPr rtlCol="0">
            <a:normAutofit/>
          </a:bodyPr>
          <a:lstStyle>
            <a:defPPr>
              <a:defRPr lang="fr-FR"/>
            </a:defPPr>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pPr marL="0" indent="0">
              <a:buNone/>
            </a:pPr>
            <a:endParaRPr lang="en-US" sz="1800" dirty="0">
              <a:solidFill>
                <a:schemeClr val="tx1"/>
              </a:solidFill>
            </a:endParaRPr>
          </a:p>
        </p:txBody>
      </p:sp>
      <p:sp>
        <p:nvSpPr>
          <p:cNvPr id="7" name="Espace réservé du contenu 2">
            <a:extLst>
              <a:ext uri="{FF2B5EF4-FFF2-40B4-BE49-F238E27FC236}">
                <a16:creationId xmlns:a16="http://schemas.microsoft.com/office/drawing/2014/main" id="{DA4805E2-44A1-74C9-DDB0-223571BF3DC9}"/>
              </a:ext>
            </a:extLst>
          </p:cNvPr>
          <p:cNvSpPr txBox="1">
            <a:spLocks/>
          </p:cNvSpPr>
          <p:nvPr/>
        </p:nvSpPr>
        <p:spPr>
          <a:xfrm>
            <a:off x="7175566" y="4545665"/>
            <a:ext cx="516429" cy="278235"/>
          </a:xfrm>
          <a:prstGeom prst="rect">
            <a:avLst/>
          </a:prstGeom>
        </p:spPr>
        <p:txBody>
          <a:bodyPr rtlCol="0">
            <a:noAutofit/>
          </a:bodyPr>
          <a:lstStyle>
            <a:defPPr>
              <a:defRPr lang="fr-FR"/>
            </a:defPPr>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pPr marL="0" indent="0">
              <a:buNone/>
            </a:pPr>
            <a:r>
              <a:rPr lang="en-US" sz="1800" dirty="0">
                <a:solidFill>
                  <a:srgbClr val="7030A0"/>
                </a:solidFill>
                <a:latin typeface="Inter"/>
              </a:rPr>
              <a:t>GT</a:t>
            </a:r>
            <a:endParaRPr lang="en-US" sz="1800" dirty="0">
              <a:solidFill>
                <a:srgbClr val="7030A0"/>
              </a:solidFill>
            </a:endParaRPr>
          </a:p>
        </p:txBody>
      </p:sp>
      <p:sp>
        <p:nvSpPr>
          <p:cNvPr id="8" name="Espace réservé du contenu 2">
            <a:extLst>
              <a:ext uri="{FF2B5EF4-FFF2-40B4-BE49-F238E27FC236}">
                <a16:creationId xmlns:a16="http://schemas.microsoft.com/office/drawing/2014/main" id="{1ECAAABF-84D6-A764-AE7F-E35DB3D1A68D}"/>
              </a:ext>
            </a:extLst>
          </p:cNvPr>
          <p:cNvSpPr txBox="1">
            <a:spLocks/>
          </p:cNvSpPr>
          <p:nvPr/>
        </p:nvSpPr>
        <p:spPr>
          <a:xfrm>
            <a:off x="8408037" y="4556966"/>
            <a:ext cx="1167035" cy="278235"/>
          </a:xfrm>
          <a:prstGeom prst="rect">
            <a:avLst/>
          </a:prstGeom>
        </p:spPr>
        <p:txBody>
          <a:bodyPr rtlCol="0">
            <a:noAutofit/>
          </a:bodyPr>
          <a:lstStyle>
            <a:defPPr>
              <a:defRPr lang="fr-FR"/>
            </a:defPPr>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pPr marL="0" indent="0">
              <a:buNone/>
            </a:pPr>
            <a:r>
              <a:rPr lang="en-US" sz="1800" dirty="0">
                <a:solidFill>
                  <a:srgbClr val="7030A0"/>
                </a:solidFill>
                <a:latin typeface="Inter"/>
              </a:rPr>
              <a:t>Prediction</a:t>
            </a:r>
            <a:endParaRPr lang="en-US" sz="1800" dirty="0">
              <a:solidFill>
                <a:srgbClr val="7030A0"/>
              </a:solidFill>
            </a:endParaRPr>
          </a:p>
        </p:txBody>
      </p:sp>
      <p:pic>
        <p:nvPicPr>
          <p:cNvPr id="9" name="Image 8">
            <a:extLst>
              <a:ext uri="{FF2B5EF4-FFF2-40B4-BE49-F238E27FC236}">
                <a16:creationId xmlns:a16="http://schemas.microsoft.com/office/drawing/2014/main" id="{374F07B4-A1E7-E7BD-3DE3-095F9F22CB73}"/>
              </a:ext>
            </a:extLst>
          </p:cNvPr>
          <p:cNvPicPr>
            <a:picLocks noChangeAspect="1"/>
          </p:cNvPicPr>
          <p:nvPr/>
        </p:nvPicPr>
        <p:blipFill>
          <a:blip r:embed="rId3"/>
          <a:stretch>
            <a:fillRect/>
          </a:stretch>
        </p:blipFill>
        <p:spPr>
          <a:xfrm>
            <a:off x="6807566" y="3192262"/>
            <a:ext cx="1219200" cy="1219200"/>
          </a:xfrm>
          <a:prstGeom prst="rect">
            <a:avLst/>
          </a:prstGeom>
        </p:spPr>
      </p:pic>
      <p:pic>
        <p:nvPicPr>
          <p:cNvPr id="10" name="Image 9">
            <a:extLst>
              <a:ext uri="{FF2B5EF4-FFF2-40B4-BE49-F238E27FC236}">
                <a16:creationId xmlns:a16="http://schemas.microsoft.com/office/drawing/2014/main" id="{0F57B5EC-E1E5-78BC-362A-8105FCCC07AC}"/>
              </a:ext>
            </a:extLst>
          </p:cNvPr>
          <p:cNvPicPr>
            <a:picLocks noChangeAspect="1"/>
          </p:cNvPicPr>
          <p:nvPr/>
        </p:nvPicPr>
        <p:blipFill>
          <a:blip r:embed="rId4"/>
          <a:stretch>
            <a:fillRect/>
          </a:stretch>
        </p:blipFill>
        <p:spPr>
          <a:xfrm>
            <a:off x="6807566" y="1766074"/>
            <a:ext cx="1219200" cy="1219200"/>
          </a:xfrm>
          <a:prstGeom prst="rect">
            <a:avLst/>
          </a:prstGeom>
        </p:spPr>
      </p:pic>
      <p:pic>
        <p:nvPicPr>
          <p:cNvPr id="11" name="Image 10">
            <a:extLst>
              <a:ext uri="{FF2B5EF4-FFF2-40B4-BE49-F238E27FC236}">
                <a16:creationId xmlns:a16="http://schemas.microsoft.com/office/drawing/2014/main" id="{046045D6-C7F3-0AA3-505D-8BCC0E24EF66}"/>
              </a:ext>
            </a:extLst>
          </p:cNvPr>
          <p:cNvPicPr>
            <a:picLocks noChangeAspect="1"/>
          </p:cNvPicPr>
          <p:nvPr/>
        </p:nvPicPr>
        <p:blipFill>
          <a:blip r:embed="rId5"/>
          <a:stretch>
            <a:fillRect/>
          </a:stretch>
        </p:blipFill>
        <p:spPr>
          <a:xfrm>
            <a:off x="8355872" y="1762318"/>
            <a:ext cx="1219200" cy="1219200"/>
          </a:xfrm>
          <a:prstGeom prst="rect">
            <a:avLst/>
          </a:prstGeom>
        </p:spPr>
      </p:pic>
      <p:pic>
        <p:nvPicPr>
          <p:cNvPr id="12" name="Image 11">
            <a:extLst>
              <a:ext uri="{FF2B5EF4-FFF2-40B4-BE49-F238E27FC236}">
                <a16:creationId xmlns:a16="http://schemas.microsoft.com/office/drawing/2014/main" id="{3576C243-1C37-CF9D-7D0A-B8DEFF79D8AD}"/>
              </a:ext>
            </a:extLst>
          </p:cNvPr>
          <p:cNvPicPr>
            <a:picLocks noChangeAspect="1"/>
          </p:cNvPicPr>
          <p:nvPr/>
        </p:nvPicPr>
        <p:blipFill>
          <a:blip r:embed="rId6"/>
          <a:stretch>
            <a:fillRect/>
          </a:stretch>
        </p:blipFill>
        <p:spPr>
          <a:xfrm>
            <a:off x="5125186" y="1762318"/>
            <a:ext cx="1219200" cy="1219200"/>
          </a:xfrm>
          <a:prstGeom prst="rect">
            <a:avLst/>
          </a:prstGeom>
        </p:spPr>
      </p:pic>
      <p:pic>
        <p:nvPicPr>
          <p:cNvPr id="13" name="Image 12">
            <a:extLst>
              <a:ext uri="{FF2B5EF4-FFF2-40B4-BE49-F238E27FC236}">
                <a16:creationId xmlns:a16="http://schemas.microsoft.com/office/drawing/2014/main" id="{C7D0343B-FA72-6458-CADB-93D96909D2EF}"/>
              </a:ext>
            </a:extLst>
          </p:cNvPr>
          <p:cNvPicPr>
            <a:picLocks noChangeAspect="1"/>
          </p:cNvPicPr>
          <p:nvPr/>
        </p:nvPicPr>
        <p:blipFill>
          <a:blip r:embed="rId7"/>
          <a:stretch>
            <a:fillRect/>
          </a:stretch>
        </p:blipFill>
        <p:spPr>
          <a:xfrm>
            <a:off x="5125186" y="3192262"/>
            <a:ext cx="1219200" cy="1219200"/>
          </a:xfrm>
          <a:prstGeom prst="rect">
            <a:avLst/>
          </a:prstGeom>
        </p:spPr>
      </p:pic>
      <p:pic>
        <p:nvPicPr>
          <p:cNvPr id="14" name="Image 13">
            <a:extLst>
              <a:ext uri="{FF2B5EF4-FFF2-40B4-BE49-F238E27FC236}">
                <a16:creationId xmlns:a16="http://schemas.microsoft.com/office/drawing/2014/main" id="{7B87D72A-7633-8079-FD80-E4497EDFB5AC}"/>
              </a:ext>
            </a:extLst>
          </p:cNvPr>
          <p:cNvPicPr>
            <a:picLocks noChangeAspect="1"/>
          </p:cNvPicPr>
          <p:nvPr/>
        </p:nvPicPr>
        <p:blipFill>
          <a:blip r:embed="rId8"/>
          <a:stretch>
            <a:fillRect/>
          </a:stretch>
        </p:blipFill>
        <p:spPr>
          <a:xfrm>
            <a:off x="8355872" y="3192261"/>
            <a:ext cx="1219200" cy="1219200"/>
          </a:xfrm>
          <a:prstGeom prst="rect">
            <a:avLst/>
          </a:prstGeom>
        </p:spPr>
      </p:pic>
      <p:pic>
        <p:nvPicPr>
          <p:cNvPr id="15" name="Image 14">
            <a:extLst>
              <a:ext uri="{FF2B5EF4-FFF2-40B4-BE49-F238E27FC236}">
                <a16:creationId xmlns:a16="http://schemas.microsoft.com/office/drawing/2014/main" id="{971EAC76-688C-3541-A786-EF844A60014D}"/>
              </a:ext>
            </a:extLst>
          </p:cNvPr>
          <p:cNvPicPr>
            <a:picLocks noChangeAspect="1"/>
          </p:cNvPicPr>
          <p:nvPr/>
        </p:nvPicPr>
        <p:blipFill>
          <a:blip r:embed="rId9"/>
          <a:stretch>
            <a:fillRect/>
          </a:stretch>
        </p:blipFill>
        <p:spPr>
          <a:xfrm>
            <a:off x="8355872" y="1769831"/>
            <a:ext cx="1219200" cy="1219200"/>
          </a:xfrm>
          <a:prstGeom prst="rect">
            <a:avLst/>
          </a:prstGeom>
        </p:spPr>
      </p:pic>
      <p:pic>
        <p:nvPicPr>
          <p:cNvPr id="17" name="Image 16">
            <a:extLst>
              <a:ext uri="{FF2B5EF4-FFF2-40B4-BE49-F238E27FC236}">
                <a16:creationId xmlns:a16="http://schemas.microsoft.com/office/drawing/2014/main" id="{B36CC2AA-E775-8518-9C2C-350990A3DAE7}"/>
              </a:ext>
            </a:extLst>
          </p:cNvPr>
          <p:cNvPicPr>
            <a:picLocks noChangeAspect="1"/>
          </p:cNvPicPr>
          <p:nvPr/>
        </p:nvPicPr>
        <p:blipFill>
          <a:blip r:embed="rId10"/>
          <a:stretch>
            <a:fillRect/>
          </a:stretch>
        </p:blipFill>
        <p:spPr>
          <a:xfrm>
            <a:off x="8355872" y="1802451"/>
            <a:ext cx="1219200" cy="1219200"/>
          </a:xfrm>
          <a:prstGeom prst="rect">
            <a:avLst/>
          </a:prstGeom>
        </p:spPr>
      </p:pic>
      <p:pic>
        <p:nvPicPr>
          <p:cNvPr id="19" name="Image 18">
            <a:extLst>
              <a:ext uri="{FF2B5EF4-FFF2-40B4-BE49-F238E27FC236}">
                <a16:creationId xmlns:a16="http://schemas.microsoft.com/office/drawing/2014/main" id="{28EF4C7B-3D17-80C8-3E84-C390B571F809}"/>
              </a:ext>
            </a:extLst>
          </p:cNvPr>
          <p:cNvPicPr>
            <a:picLocks noChangeAspect="1"/>
          </p:cNvPicPr>
          <p:nvPr/>
        </p:nvPicPr>
        <p:blipFill>
          <a:blip r:embed="rId11"/>
          <a:stretch>
            <a:fillRect/>
          </a:stretch>
        </p:blipFill>
        <p:spPr>
          <a:xfrm>
            <a:off x="8355872" y="3170648"/>
            <a:ext cx="1219200" cy="1219200"/>
          </a:xfrm>
          <a:prstGeom prst="rect">
            <a:avLst/>
          </a:prstGeom>
        </p:spPr>
      </p:pic>
    </p:spTree>
    <p:extLst>
      <p:ext uri="{BB962C8B-B14F-4D97-AF65-F5344CB8AC3E}">
        <p14:creationId xmlns:p14="http://schemas.microsoft.com/office/powerpoint/2010/main" val="171041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153F7-FEB2-E66B-CA72-3084B066F92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2F5F632-9AEA-6279-C97D-144D0600D626}"/>
              </a:ext>
            </a:extLst>
          </p:cNvPr>
          <p:cNvSpPr>
            <a:spLocks noGrp="1"/>
          </p:cNvSpPr>
          <p:nvPr>
            <p:ph type="title"/>
          </p:nvPr>
        </p:nvSpPr>
        <p:spPr>
          <a:xfrm>
            <a:off x="3623207" y="59930"/>
            <a:ext cx="5285218" cy="718881"/>
          </a:xfrm>
        </p:spPr>
        <p:txBody>
          <a:bodyPr rtlCol="0"/>
          <a:lstStyle>
            <a:defPPr>
              <a:defRPr lang="fr-FR"/>
            </a:defPPr>
          </a:lstStyle>
          <a:p>
            <a:pPr rtl="0"/>
            <a:r>
              <a:rPr lang="fr-FR" dirty="0"/>
              <a:t>Comparaison</a:t>
            </a:r>
          </a:p>
        </p:txBody>
      </p:sp>
      <p:sp>
        <p:nvSpPr>
          <p:cNvPr id="3" name="Espace réservé du numéro de diapositive 2">
            <a:extLst>
              <a:ext uri="{FF2B5EF4-FFF2-40B4-BE49-F238E27FC236}">
                <a16:creationId xmlns:a16="http://schemas.microsoft.com/office/drawing/2014/main" id="{19AA6A78-FE00-C237-BDC0-BFEC1BAEEB32}"/>
              </a:ext>
            </a:extLst>
          </p:cNvPr>
          <p:cNvSpPr>
            <a:spLocks noGrp="1"/>
          </p:cNvSpPr>
          <p:nvPr>
            <p:ph type="sldNum" sz="quarter" idx="10"/>
          </p:nvPr>
        </p:nvSpPr>
        <p:spPr>
          <a:xfrm>
            <a:off x="11203619" y="457199"/>
            <a:ext cx="381740" cy="471489"/>
          </a:xfrm>
        </p:spPr>
        <p:txBody>
          <a:bodyPr rtlCol="0"/>
          <a:lstStyle>
            <a:defPPr>
              <a:defRPr lang="fr-FR"/>
            </a:defPPr>
          </a:lstStyle>
          <a:p>
            <a:pPr rtl="0"/>
            <a:fld id="{48F63A3B-78C7-47BE-AE5E-E10140E04643}" type="slidenum">
              <a:rPr lang="fr-FR" smtClean="0"/>
              <a:pPr rtl="0"/>
              <a:t>11</a:t>
            </a:fld>
            <a:endParaRPr lang="fr-FR" dirty="0"/>
          </a:p>
        </p:txBody>
      </p:sp>
      <p:sp>
        <p:nvSpPr>
          <p:cNvPr id="4" name="Espace réservé du contenu 2">
            <a:extLst>
              <a:ext uri="{FF2B5EF4-FFF2-40B4-BE49-F238E27FC236}">
                <a16:creationId xmlns:a16="http://schemas.microsoft.com/office/drawing/2014/main" id="{F9EC7E2C-67FD-1E97-CCB0-33279DBE8AB3}"/>
              </a:ext>
            </a:extLst>
          </p:cNvPr>
          <p:cNvSpPr txBox="1">
            <a:spLocks/>
          </p:cNvSpPr>
          <p:nvPr/>
        </p:nvSpPr>
        <p:spPr>
          <a:xfrm>
            <a:off x="4908168" y="2681408"/>
            <a:ext cx="3291840" cy="1495183"/>
          </a:xfrm>
          <a:prstGeom prst="rect">
            <a:avLst/>
          </a:prstGeom>
        </p:spPr>
        <p:txBody>
          <a:bodyPr rtlCol="0">
            <a:normAutofit/>
          </a:bodyPr>
          <a:lstStyle>
            <a:defPPr>
              <a:defRPr lang="fr-FR"/>
            </a:defPPr>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pPr marL="0" indent="0">
              <a:buNone/>
            </a:pPr>
            <a:endParaRPr lang="en-US" sz="1800" dirty="0">
              <a:solidFill>
                <a:schemeClr val="tx1"/>
              </a:solidFill>
            </a:endParaRPr>
          </a:p>
        </p:txBody>
      </p:sp>
      <p:graphicFrame>
        <p:nvGraphicFramePr>
          <p:cNvPr id="8" name="Tableau 7">
            <a:extLst>
              <a:ext uri="{FF2B5EF4-FFF2-40B4-BE49-F238E27FC236}">
                <a16:creationId xmlns:a16="http://schemas.microsoft.com/office/drawing/2014/main" id="{113B7104-63D4-2A8C-D8BA-08C826B62230}"/>
              </a:ext>
            </a:extLst>
          </p:cNvPr>
          <p:cNvGraphicFramePr>
            <a:graphicFrameLocks noGrp="1"/>
          </p:cNvGraphicFramePr>
          <p:nvPr>
            <p:extLst>
              <p:ext uri="{D42A27DB-BD31-4B8C-83A1-F6EECF244321}">
                <p14:modId xmlns:p14="http://schemas.microsoft.com/office/powerpoint/2010/main" val="261604333"/>
              </p:ext>
            </p:extLst>
          </p:nvPr>
        </p:nvGraphicFramePr>
        <p:xfrm>
          <a:off x="4636145" y="1557866"/>
          <a:ext cx="4272280" cy="1062246"/>
        </p:xfrm>
        <a:graphic>
          <a:graphicData uri="http://schemas.openxmlformats.org/drawingml/2006/table">
            <a:tbl>
              <a:tblPr firstRow="1" bandRow="1">
                <a:tableStyleId>{9D7B26C5-4107-4FEC-AEDC-1716B250A1EF}</a:tableStyleId>
              </a:tblPr>
              <a:tblGrid>
                <a:gridCol w="1104398">
                  <a:extLst>
                    <a:ext uri="{9D8B030D-6E8A-4147-A177-3AD203B41FA5}">
                      <a16:colId xmlns:a16="http://schemas.microsoft.com/office/drawing/2014/main" val="2659643492"/>
                    </a:ext>
                  </a:extLst>
                </a:gridCol>
                <a:gridCol w="869796">
                  <a:extLst>
                    <a:ext uri="{9D8B030D-6E8A-4147-A177-3AD203B41FA5}">
                      <a16:colId xmlns:a16="http://schemas.microsoft.com/office/drawing/2014/main" val="3598112518"/>
                    </a:ext>
                  </a:extLst>
                </a:gridCol>
                <a:gridCol w="819806">
                  <a:extLst>
                    <a:ext uri="{9D8B030D-6E8A-4147-A177-3AD203B41FA5}">
                      <a16:colId xmlns:a16="http://schemas.microsoft.com/office/drawing/2014/main" val="1857678375"/>
                    </a:ext>
                  </a:extLst>
                </a:gridCol>
                <a:gridCol w="807720">
                  <a:extLst>
                    <a:ext uri="{9D8B030D-6E8A-4147-A177-3AD203B41FA5}">
                      <a16:colId xmlns:a16="http://schemas.microsoft.com/office/drawing/2014/main" val="2898722419"/>
                    </a:ext>
                  </a:extLst>
                </a:gridCol>
                <a:gridCol w="670560">
                  <a:extLst>
                    <a:ext uri="{9D8B030D-6E8A-4147-A177-3AD203B41FA5}">
                      <a16:colId xmlns:a16="http://schemas.microsoft.com/office/drawing/2014/main" val="2605647745"/>
                    </a:ext>
                  </a:extLst>
                </a:gridCol>
              </a:tblGrid>
              <a:tr h="269766">
                <a:tc>
                  <a:txBody>
                    <a:bodyPr/>
                    <a:lstStyle/>
                    <a:p>
                      <a:endParaRPr lang="fr-FR"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r>
                        <a:rPr lang="fr-FR" sz="1000" dirty="0" err="1"/>
                        <a:t>Precision</a:t>
                      </a:r>
                      <a:endParaRPr lang="fr-FR" sz="1000" dirty="0"/>
                    </a:p>
                  </a:txBody>
                  <a:tcPr>
                    <a:lnL w="12700" cap="flat" cmpd="sng" algn="ctr">
                      <a:noFill/>
                      <a:prstDash val="solid"/>
                      <a:round/>
                      <a:headEnd type="none" w="med" len="med"/>
                      <a:tailEnd type="none" w="med" len="med"/>
                    </a:lnL>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err="1"/>
                        <a:t>Recall</a:t>
                      </a:r>
                      <a:endParaRPr lang="fr-FR" sz="1000" dirty="0"/>
                    </a:p>
                    <a:p>
                      <a:endParaRPr lang="fr-FR" sz="1000" dirty="0"/>
                    </a:p>
                  </a:txBody>
                  <a:tcP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a:t>F1_score</a:t>
                      </a:r>
                    </a:p>
                    <a:p>
                      <a:endParaRPr lang="fr-FR" sz="1000" dirty="0"/>
                    </a:p>
                  </a:txBody>
                  <a:tcPr>
                    <a:solidFill>
                      <a:schemeClr val="bg2">
                        <a:lumMod val="9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dirty="0" err="1"/>
                        <a:t>Dice</a:t>
                      </a:r>
                      <a:endParaRPr lang="fr-FR" sz="1000" dirty="0"/>
                    </a:p>
                    <a:p>
                      <a:endParaRPr lang="fr-FR" sz="1000" dirty="0"/>
                    </a:p>
                  </a:txBody>
                  <a:tcPr>
                    <a:solidFill>
                      <a:schemeClr val="bg2">
                        <a:lumMod val="90000"/>
                      </a:schemeClr>
                    </a:solidFill>
                  </a:tcPr>
                </a:tc>
                <a:extLst>
                  <a:ext uri="{0D108BD9-81ED-4DB2-BD59-A6C34878D82A}">
                    <a16:rowId xmlns:a16="http://schemas.microsoft.com/office/drawing/2014/main" val="2611601907"/>
                  </a:ext>
                </a:extLst>
              </a:tr>
              <a:tr h="269766">
                <a:tc>
                  <a:txBody>
                    <a:bodyPr/>
                    <a:lstStyle/>
                    <a:p>
                      <a:r>
                        <a:rPr lang="fr-FR" sz="1000" b="1" dirty="0"/>
                        <a:t>Original Model</a:t>
                      </a:r>
                    </a:p>
                  </a:txBody>
                  <a:tcPr>
                    <a:lnT w="12700" cap="flat" cmpd="sng" algn="ctr">
                      <a:noFill/>
                      <a:prstDash val="solid"/>
                      <a:round/>
                      <a:headEnd type="none" w="med" len="med"/>
                      <a:tailEnd type="none" w="med" len="med"/>
                    </a:lnT>
                    <a:solidFill>
                      <a:schemeClr val="bg2">
                        <a:lumMod val="90000"/>
                      </a:schemeClr>
                    </a:solidFill>
                  </a:tcPr>
                </a:tc>
                <a:tc>
                  <a:txBody>
                    <a:bodyPr/>
                    <a:lstStyle/>
                    <a:p>
                      <a:r>
                        <a:rPr lang="fr-FR" sz="1000" dirty="0"/>
                        <a:t>0,65</a:t>
                      </a:r>
                    </a:p>
                  </a:txBody>
                  <a:tcPr>
                    <a:solidFill>
                      <a:schemeClr val="bg2">
                        <a:lumMod val="90000"/>
                      </a:schemeClr>
                    </a:solidFill>
                  </a:tcPr>
                </a:tc>
                <a:tc>
                  <a:txBody>
                    <a:bodyPr/>
                    <a:lstStyle/>
                    <a:p>
                      <a:r>
                        <a:rPr lang="fr-FR" sz="1000" dirty="0"/>
                        <a:t>0,54</a:t>
                      </a:r>
                    </a:p>
                  </a:txBody>
                  <a:tcPr>
                    <a:solidFill>
                      <a:schemeClr val="bg2">
                        <a:lumMod val="90000"/>
                      </a:schemeClr>
                    </a:solidFill>
                  </a:tcPr>
                </a:tc>
                <a:tc>
                  <a:txBody>
                    <a:bodyPr/>
                    <a:lstStyle/>
                    <a:p>
                      <a:r>
                        <a:rPr lang="fr-FR" sz="1000" dirty="0"/>
                        <a:t>0,57</a:t>
                      </a:r>
                    </a:p>
                  </a:txBody>
                  <a:tcPr>
                    <a:solidFill>
                      <a:schemeClr val="bg2">
                        <a:lumMod val="90000"/>
                      </a:schemeClr>
                    </a:solidFill>
                  </a:tcPr>
                </a:tc>
                <a:tc>
                  <a:txBody>
                    <a:bodyPr/>
                    <a:lstStyle/>
                    <a:p>
                      <a:r>
                        <a:rPr lang="fr-FR" sz="1000" dirty="0"/>
                        <a:t>0,55</a:t>
                      </a:r>
                    </a:p>
                  </a:txBody>
                  <a:tcPr>
                    <a:solidFill>
                      <a:schemeClr val="bg2">
                        <a:lumMod val="90000"/>
                      </a:schemeClr>
                    </a:solidFill>
                  </a:tcPr>
                </a:tc>
                <a:extLst>
                  <a:ext uri="{0D108BD9-81ED-4DB2-BD59-A6C34878D82A}">
                    <a16:rowId xmlns:a16="http://schemas.microsoft.com/office/drawing/2014/main" val="1275486688"/>
                  </a:ext>
                </a:extLst>
              </a:tr>
              <a:tr h="382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000" b="1" dirty="0"/>
                        <a:t>Small Model</a:t>
                      </a:r>
                    </a:p>
                    <a:p>
                      <a:endParaRPr lang="fr-FR" sz="1000" dirty="0"/>
                    </a:p>
                  </a:txBody>
                  <a:tcPr>
                    <a:solidFill>
                      <a:schemeClr val="bg2">
                        <a:lumMod val="90000"/>
                      </a:schemeClr>
                    </a:solidFill>
                  </a:tcPr>
                </a:tc>
                <a:tc>
                  <a:txBody>
                    <a:bodyPr/>
                    <a:lstStyle/>
                    <a:p>
                      <a:r>
                        <a:rPr lang="fr-FR" sz="1000" dirty="0"/>
                        <a:t>0,6</a:t>
                      </a:r>
                    </a:p>
                  </a:txBody>
                  <a:tcPr>
                    <a:solidFill>
                      <a:schemeClr val="bg2">
                        <a:lumMod val="90000"/>
                      </a:schemeClr>
                    </a:solidFill>
                  </a:tcPr>
                </a:tc>
                <a:tc>
                  <a:txBody>
                    <a:bodyPr/>
                    <a:lstStyle/>
                    <a:p>
                      <a:r>
                        <a:rPr lang="fr-FR" sz="1000" dirty="0"/>
                        <a:t>0,4</a:t>
                      </a:r>
                    </a:p>
                  </a:txBody>
                  <a:tcPr>
                    <a:solidFill>
                      <a:schemeClr val="bg2">
                        <a:lumMod val="90000"/>
                      </a:schemeClr>
                    </a:solidFill>
                  </a:tcPr>
                </a:tc>
                <a:tc>
                  <a:txBody>
                    <a:bodyPr/>
                    <a:lstStyle/>
                    <a:p>
                      <a:r>
                        <a:rPr lang="fr-FR" sz="1000" dirty="0"/>
                        <a:t>0,48</a:t>
                      </a:r>
                    </a:p>
                  </a:txBody>
                  <a:tcPr>
                    <a:solidFill>
                      <a:schemeClr val="bg2">
                        <a:lumMod val="90000"/>
                      </a:schemeClr>
                    </a:solidFill>
                  </a:tcPr>
                </a:tc>
                <a:tc>
                  <a:txBody>
                    <a:bodyPr/>
                    <a:lstStyle/>
                    <a:p>
                      <a:r>
                        <a:rPr lang="fr-FR" sz="1000" dirty="0"/>
                        <a:t>0,39</a:t>
                      </a:r>
                    </a:p>
                  </a:txBody>
                  <a:tcPr>
                    <a:solidFill>
                      <a:schemeClr val="bg2">
                        <a:lumMod val="90000"/>
                      </a:schemeClr>
                    </a:solidFill>
                  </a:tcPr>
                </a:tc>
                <a:extLst>
                  <a:ext uri="{0D108BD9-81ED-4DB2-BD59-A6C34878D82A}">
                    <a16:rowId xmlns:a16="http://schemas.microsoft.com/office/drawing/2014/main" val="1153299867"/>
                  </a:ext>
                </a:extLst>
              </a:tr>
            </a:tbl>
          </a:graphicData>
        </a:graphic>
      </p:graphicFrame>
      <p:sp>
        <p:nvSpPr>
          <p:cNvPr id="9" name="Espace réservé du contenu 7">
            <a:extLst>
              <a:ext uri="{FF2B5EF4-FFF2-40B4-BE49-F238E27FC236}">
                <a16:creationId xmlns:a16="http://schemas.microsoft.com/office/drawing/2014/main" id="{9EFE0112-5C7D-69A1-3F47-00BD8839C5D5}"/>
              </a:ext>
            </a:extLst>
          </p:cNvPr>
          <p:cNvSpPr txBox="1">
            <a:spLocks/>
          </p:cNvSpPr>
          <p:nvPr/>
        </p:nvSpPr>
        <p:spPr>
          <a:xfrm>
            <a:off x="3726180" y="2941320"/>
            <a:ext cx="7143668" cy="1062246"/>
          </a:xfrm>
          <a:prstGeom prst="rect">
            <a:avLst/>
          </a:prstGeom>
        </p:spPr>
        <p:txBody>
          <a:bodyPr rtlCol="0">
            <a:normAutofit/>
          </a:bodyPr>
          <a:lstStyle>
            <a:defPPr>
              <a:defRPr lang="fr-FR"/>
            </a:defPPr>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en-US" sz="1400" dirty="0">
                <a:solidFill>
                  <a:srgbClr val="404040"/>
                </a:solidFill>
                <a:latin typeface="Inter"/>
              </a:rPr>
              <a:t>Despite having fewer parameters and neither the small nor the original model being fully trained due to computational constraints, the small model demonstrated the ability to learn efficient features effectively. This highlights the potential of smaller, more resource-efficient models in achieving significant performance even under limitations</a:t>
            </a:r>
            <a:endParaRPr lang="en-US" dirty="0"/>
          </a:p>
        </p:txBody>
      </p:sp>
    </p:spTree>
    <p:extLst>
      <p:ext uri="{BB962C8B-B14F-4D97-AF65-F5344CB8AC3E}">
        <p14:creationId xmlns:p14="http://schemas.microsoft.com/office/powerpoint/2010/main" val="654646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8A34A6-22BC-27A4-2C79-EE98A4943B14}"/>
              </a:ext>
            </a:extLst>
          </p:cNvPr>
          <p:cNvSpPr>
            <a:spLocks noGrp="1"/>
          </p:cNvSpPr>
          <p:nvPr>
            <p:ph type="title"/>
          </p:nvPr>
        </p:nvSpPr>
        <p:spPr>
          <a:xfrm>
            <a:off x="914400" y="503022"/>
            <a:ext cx="3867760" cy="663226"/>
          </a:xfrm>
        </p:spPr>
        <p:txBody>
          <a:bodyPr rtlCol="0"/>
          <a:lstStyle>
            <a:defPPr>
              <a:defRPr lang="fr-FR"/>
            </a:defPPr>
          </a:lstStyle>
          <a:p>
            <a:pPr rtl="0"/>
            <a:r>
              <a:rPr lang="fr-FR" dirty="0"/>
              <a:t>Key Concept </a:t>
            </a:r>
          </a:p>
        </p:txBody>
      </p:sp>
      <p:sp>
        <p:nvSpPr>
          <p:cNvPr id="3" name="Espace réservé du numéro de diapositive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rtlCol="0"/>
          <a:lstStyle>
            <a:defPPr>
              <a:defRPr lang="fr-FR"/>
            </a:defPPr>
          </a:lstStyle>
          <a:p>
            <a:pPr rtl="0"/>
            <a:fld id="{48F63A3B-78C7-47BE-AE5E-E10140E04643}" type="slidenum">
              <a:rPr lang="fr-FR" smtClean="0"/>
              <a:pPr rtl="0"/>
              <a:t>12</a:t>
            </a:fld>
            <a:endParaRPr lang="fr-FR" dirty="0"/>
          </a:p>
        </p:txBody>
      </p:sp>
      <p:sp>
        <p:nvSpPr>
          <p:cNvPr id="16" name="Espace réservé du contenu 4">
            <a:extLst>
              <a:ext uri="{FF2B5EF4-FFF2-40B4-BE49-F238E27FC236}">
                <a16:creationId xmlns:a16="http://schemas.microsoft.com/office/drawing/2014/main" id="{AEF9954A-E263-8A7E-58B1-4D03F7D1BD9B}"/>
              </a:ext>
            </a:extLst>
          </p:cNvPr>
          <p:cNvSpPr>
            <a:spLocks noGrp="1"/>
          </p:cNvSpPr>
          <p:nvPr>
            <p:ph sz="half" idx="2"/>
          </p:nvPr>
        </p:nvSpPr>
        <p:spPr>
          <a:xfrm>
            <a:off x="399495" y="1279150"/>
            <a:ext cx="7146524" cy="993533"/>
          </a:xfrm>
        </p:spPr>
        <p:txBody>
          <a:bodyPr rtlCol="0">
            <a:normAutofit/>
          </a:bodyPr>
          <a:lstStyle>
            <a:defPPr>
              <a:defRPr lang="fr-FR"/>
            </a:defPPr>
          </a:lstStyle>
          <a:p>
            <a:pPr rtl="0"/>
            <a:r>
              <a:rPr lang="en-US" sz="1400" dirty="0"/>
              <a:t>The key idea is where a smaller, more efficient model is trained to replicate the behavior of a larger, more complex model by minimizing the probabilities of both logits.</a:t>
            </a:r>
          </a:p>
          <a:p>
            <a:pPr rtl="0"/>
            <a:r>
              <a:rPr lang="en-US" sz="1400" dirty="0"/>
              <a:t> The goal is to transfer the knowledge from complex model to the small model, which typically has fewer parameters but still performs comparably in terms of accuracy.</a:t>
            </a:r>
            <a:endParaRPr lang="fr-FR" sz="1400" dirty="0"/>
          </a:p>
        </p:txBody>
      </p:sp>
      <p:cxnSp>
        <p:nvCxnSpPr>
          <p:cNvPr id="7" name="Connecteur : en angle 6">
            <a:extLst>
              <a:ext uri="{FF2B5EF4-FFF2-40B4-BE49-F238E27FC236}">
                <a16:creationId xmlns:a16="http://schemas.microsoft.com/office/drawing/2014/main" id="{03935FC8-800D-3FBE-B87E-24514B890B55}"/>
              </a:ext>
            </a:extLst>
          </p:cNvPr>
          <p:cNvCxnSpPr>
            <a:cxnSpLocks/>
          </p:cNvCxnSpPr>
          <p:nvPr/>
        </p:nvCxnSpPr>
        <p:spPr>
          <a:xfrm>
            <a:off x="1785367" y="3888419"/>
            <a:ext cx="1349406" cy="58592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8" name="Connecteur : en angle 7">
            <a:extLst>
              <a:ext uri="{FF2B5EF4-FFF2-40B4-BE49-F238E27FC236}">
                <a16:creationId xmlns:a16="http://schemas.microsoft.com/office/drawing/2014/main" id="{5078FE6F-945E-18D8-3214-D7EB57E55F66}"/>
              </a:ext>
            </a:extLst>
          </p:cNvPr>
          <p:cNvCxnSpPr>
            <a:cxnSpLocks/>
          </p:cNvCxnSpPr>
          <p:nvPr/>
        </p:nvCxnSpPr>
        <p:spPr>
          <a:xfrm flipV="1">
            <a:off x="1785367" y="3247748"/>
            <a:ext cx="1349406" cy="64067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654C61D5-9F8A-7582-218C-AD3EF84DC821}"/>
              </a:ext>
            </a:extLst>
          </p:cNvPr>
          <p:cNvSpPr/>
          <p:nvPr/>
        </p:nvSpPr>
        <p:spPr>
          <a:xfrm>
            <a:off x="3134773" y="2838450"/>
            <a:ext cx="135446" cy="781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8890B645-99A7-DA67-5B8D-48AB91927384}"/>
              </a:ext>
            </a:extLst>
          </p:cNvPr>
          <p:cNvSpPr/>
          <p:nvPr/>
        </p:nvSpPr>
        <p:spPr>
          <a:xfrm>
            <a:off x="3371850" y="2900363"/>
            <a:ext cx="135446" cy="6738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2287B01D-838C-03CB-094B-19426327C501}"/>
              </a:ext>
            </a:extLst>
          </p:cNvPr>
          <p:cNvSpPr/>
          <p:nvPr/>
        </p:nvSpPr>
        <p:spPr>
          <a:xfrm>
            <a:off x="3608927" y="2995613"/>
            <a:ext cx="135446" cy="50244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F28C1FA9-674E-C84F-AB10-BF2C0B2D5EC7}"/>
              </a:ext>
            </a:extLst>
          </p:cNvPr>
          <p:cNvSpPr/>
          <p:nvPr/>
        </p:nvSpPr>
        <p:spPr>
          <a:xfrm>
            <a:off x="3846004" y="3078957"/>
            <a:ext cx="135446" cy="3500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a:extLst>
              <a:ext uri="{FF2B5EF4-FFF2-40B4-BE49-F238E27FC236}">
                <a16:creationId xmlns:a16="http://schemas.microsoft.com/office/drawing/2014/main" id="{655982CF-60EF-C725-8D37-75EF7C0C5B97}"/>
              </a:ext>
            </a:extLst>
          </p:cNvPr>
          <p:cNvSpPr/>
          <p:nvPr/>
        </p:nvSpPr>
        <p:spPr>
          <a:xfrm>
            <a:off x="3202496" y="4237150"/>
            <a:ext cx="135446" cy="474392"/>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solidFill>
                <a:srgbClr val="00B050"/>
              </a:solidFill>
            </a:endParaRPr>
          </a:p>
        </p:txBody>
      </p:sp>
      <p:sp>
        <p:nvSpPr>
          <p:cNvPr id="20" name="Rectangle 19">
            <a:extLst>
              <a:ext uri="{FF2B5EF4-FFF2-40B4-BE49-F238E27FC236}">
                <a16:creationId xmlns:a16="http://schemas.microsoft.com/office/drawing/2014/main" id="{6FD44C6B-86EA-A96A-C9F1-48784B7131ED}"/>
              </a:ext>
            </a:extLst>
          </p:cNvPr>
          <p:cNvSpPr/>
          <p:nvPr/>
        </p:nvSpPr>
        <p:spPr>
          <a:xfrm>
            <a:off x="3439573" y="4308301"/>
            <a:ext cx="135446" cy="353699"/>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highlight>
                <a:srgbClr val="000080"/>
              </a:highlight>
            </a:endParaRPr>
          </a:p>
        </p:txBody>
      </p:sp>
      <p:sp>
        <p:nvSpPr>
          <p:cNvPr id="21" name="Rectangle 20">
            <a:extLst>
              <a:ext uri="{FF2B5EF4-FFF2-40B4-BE49-F238E27FC236}">
                <a16:creationId xmlns:a16="http://schemas.microsoft.com/office/drawing/2014/main" id="{C35653E1-3136-DF0C-427A-7B8B634C9206}"/>
              </a:ext>
            </a:extLst>
          </p:cNvPr>
          <p:cNvSpPr/>
          <p:nvPr/>
        </p:nvSpPr>
        <p:spPr>
          <a:xfrm>
            <a:off x="3676650" y="4370225"/>
            <a:ext cx="135446" cy="246416"/>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highlight>
                <a:srgbClr val="000080"/>
              </a:highlight>
            </a:endParaRPr>
          </a:p>
        </p:txBody>
      </p:sp>
      <p:cxnSp>
        <p:nvCxnSpPr>
          <p:cNvPr id="23" name="Connecteur droit avec flèche 22">
            <a:extLst>
              <a:ext uri="{FF2B5EF4-FFF2-40B4-BE49-F238E27FC236}">
                <a16:creationId xmlns:a16="http://schemas.microsoft.com/office/drawing/2014/main" id="{64283B14-BF1F-903F-F3C2-27C416601EA6}"/>
              </a:ext>
            </a:extLst>
          </p:cNvPr>
          <p:cNvCxnSpPr>
            <a:cxnSpLocks/>
          </p:cNvCxnSpPr>
          <p:nvPr/>
        </p:nvCxnSpPr>
        <p:spPr>
          <a:xfrm>
            <a:off x="4106832" y="3247748"/>
            <a:ext cx="376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AC783180-A82F-3A8C-1062-F258922B1749}"/>
              </a:ext>
            </a:extLst>
          </p:cNvPr>
          <p:cNvCxnSpPr>
            <a:cxnSpLocks/>
          </p:cNvCxnSpPr>
          <p:nvPr/>
        </p:nvCxnSpPr>
        <p:spPr>
          <a:xfrm>
            <a:off x="3882995" y="4474346"/>
            <a:ext cx="3762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Espace réservé du contenu 4">
            <a:extLst>
              <a:ext uri="{FF2B5EF4-FFF2-40B4-BE49-F238E27FC236}">
                <a16:creationId xmlns:a16="http://schemas.microsoft.com/office/drawing/2014/main" id="{E15FF945-E5E6-51F7-8FF2-DC40A3A37F3A}"/>
              </a:ext>
            </a:extLst>
          </p:cNvPr>
          <p:cNvSpPr txBox="1">
            <a:spLocks/>
          </p:cNvSpPr>
          <p:nvPr/>
        </p:nvSpPr>
        <p:spPr>
          <a:xfrm>
            <a:off x="4483069" y="3145040"/>
            <a:ext cx="835819" cy="142188"/>
          </a:xfrm>
          <a:prstGeom prst="rect">
            <a:avLst/>
          </a:prstGeom>
        </p:spPr>
        <p:txBody>
          <a:bodyPr vert="horz" lIns="91440" tIns="0" rIns="91440" bIns="0" rtlCol="0">
            <a:normAutofit lnSpcReduction="10000"/>
          </a:bodyPr>
          <a:lstStyle>
            <a:defPPr>
              <a:defRPr lang="fr-FR"/>
            </a:defPPr>
            <a:lvl1pPr marL="0" indent="0" algn="l" defTabSz="914400" rtl="0" eaLnBrk="1" latinLnBrk="0" hangingPunct="1">
              <a:lnSpc>
                <a:spcPct val="100000"/>
              </a:lnSpc>
              <a:spcBef>
                <a:spcPts val="1000"/>
              </a:spcBef>
              <a:buFont typeface="Arial" panose="020B0604020202020204" pitchFamily="34" charset="0"/>
              <a:buNone/>
              <a:defRPr lang="fr-FR" sz="1800" kern="1200">
                <a:solidFill>
                  <a:schemeClr val="accent6"/>
                </a:solidFill>
                <a:latin typeface="+mn-lt"/>
                <a:ea typeface="+mn-ea"/>
                <a:cs typeface="+mn-cs"/>
              </a:defRPr>
            </a:lvl1pPr>
            <a:lvl2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2pPr>
            <a:lvl3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3pPr>
            <a:lvl4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4pPr>
            <a:lvl5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en-US" sz="1000"/>
              <a:t>Predictions</a:t>
            </a:r>
            <a:endParaRPr lang="en-US" sz="1000" dirty="0"/>
          </a:p>
        </p:txBody>
      </p:sp>
      <p:sp>
        <p:nvSpPr>
          <p:cNvPr id="26" name="Espace réservé du contenu 4">
            <a:extLst>
              <a:ext uri="{FF2B5EF4-FFF2-40B4-BE49-F238E27FC236}">
                <a16:creationId xmlns:a16="http://schemas.microsoft.com/office/drawing/2014/main" id="{03A2BCAA-2FBE-9D43-C2E6-66691290835F}"/>
              </a:ext>
            </a:extLst>
          </p:cNvPr>
          <p:cNvSpPr txBox="1">
            <a:spLocks/>
          </p:cNvSpPr>
          <p:nvPr/>
        </p:nvSpPr>
        <p:spPr>
          <a:xfrm>
            <a:off x="4387819" y="4403252"/>
            <a:ext cx="835819" cy="142188"/>
          </a:xfrm>
          <a:prstGeom prst="rect">
            <a:avLst/>
          </a:prstGeom>
        </p:spPr>
        <p:txBody>
          <a:bodyPr vert="horz" lIns="91440" tIns="0" rIns="91440" bIns="0" rtlCol="0">
            <a:normAutofit lnSpcReduction="10000"/>
          </a:bodyPr>
          <a:lstStyle>
            <a:defPPr>
              <a:defRPr lang="fr-FR"/>
            </a:defPPr>
            <a:lvl1pPr marL="0" indent="0" algn="l" defTabSz="914400" rtl="0" eaLnBrk="1" latinLnBrk="0" hangingPunct="1">
              <a:lnSpc>
                <a:spcPct val="100000"/>
              </a:lnSpc>
              <a:spcBef>
                <a:spcPts val="1000"/>
              </a:spcBef>
              <a:buFont typeface="Arial" panose="020B0604020202020204" pitchFamily="34" charset="0"/>
              <a:buNone/>
              <a:defRPr lang="fr-FR" sz="1800" kern="1200">
                <a:solidFill>
                  <a:schemeClr val="accent6"/>
                </a:solidFill>
                <a:latin typeface="+mn-lt"/>
                <a:ea typeface="+mn-ea"/>
                <a:cs typeface="+mn-cs"/>
              </a:defRPr>
            </a:lvl1pPr>
            <a:lvl2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2pPr>
            <a:lvl3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3pPr>
            <a:lvl4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4pPr>
            <a:lvl5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en-US" sz="1000"/>
              <a:t>Predictions</a:t>
            </a:r>
            <a:endParaRPr lang="en-US" sz="1000" dirty="0"/>
          </a:p>
        </p:txBody>
      </p:sp>
      <p:sp>
        <p:nvSpPr>
          <p:cNvPr id="27" name="Espace réservé du contenu 4">
            <a:extLst>
              <a:ext uri="{FF2B5EF4-FFF2-40B4-BE49-F238E27FC236}">
                <a16:creationId xmlns:a16="http://schemas.microsoft.com/office/drawing/2014/main" id="{584CE7B8-F68F-FFC6-81CC-556BACB7D6E9}"/>
              </a:ext>
            </a:extLst>
          </p:cNvPr>
          <p:cNvSpPr txBox="1">
            <a:spLocks/>
          </p:cNvSpPr>
          <p:nvPr/>
        </p:nvSpPr>
        <p:spPr>
          <a:xfrm>
            <a:off x="2404157" y="3029597"/>
            <a:ext cx="835819" cy="142188"/>
          </a:xfrm>
          <a:prstGeom prst="rect">
            <a:avLst/>
          </a:prstGeom>
        </p:spPr>
        <p:txBody>
          <a:bodyPr vert="horz" lIns="91440" tIns="0" rIns="91440" bIns="0" rtlCol="0">
            <a:normAutofit lnSpcReduction="10000"/>
          </a:bodyPr>
          <a:lstStyle>
            <a:defPPr>
              <a:defRPr lang="fr-FR"/>
            </a:defPPr>
            <a:lvl1pPr marL="0" indent="0" algn="l" defTabSz="914400" rtl="0" eaLnBrk="1" latinLnBrk="0" hangingPunct="1">
              <a:lnSpc>
                <a:spcPct val="100000"/>
              </a:lnSpc>
              <a:spcBef>
                <a:spcPts val="1000"/>
              </a:spcBef>
              <a:buFont typeface="Arial" panose="020B0604020202020204" pitchFamily="34" charset="0"/>
              <a:buNone/>
              <a:defRPr lang="fr-FR" sz="1800" kern="1200">
                <a:solidFill>
                  <a:schemeClr val="accent6"/>
                </a:solidFill>
                <a:latin typeface="+mn-lt"/>
                <a:ea typeface="+mn-ea"/>
                <a:cs typeface="+mn-cs"/>
              </a:defRPr>
            </a:lvl1pPr>
            <a:lvl2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2pPr>
            <a:lvl3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3pPr>
            <a:lvl4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4pPr>
            <a:lvl5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en-US" sz="1000"/>
              <a:t>Big Model</a:t>
            </a:r>
            <a:endParaRPr lang="en-US" sz="1000" dirty="0"/>
          </a:p>
        </p:txBody>
      </p:sp>
      <p:sp>
        <p:nvSpPr>
          <p:cNvPr id="28" name="Espace réservé du contenu 4">
            <a:extLst>
              <a:ext uri="{FF2B5EF4-FFF2-40B4-BE49-F238E27FC236}">
                <a16:creationId xmlns:a16="http://schemas.microsoft.com/office/drawing/2014/main" id="{E6236D39-171F-A433-1E4D-DA917BF9B834}"/>
              </a:ext>
            </a:extLst>
          </p:cNvPr>
          <p:cNvSpPr txBox="1">
            <a:spLocks/>
          </p:cNvSpPr>
          <p:nvPr/>
        </p:nvSpPr>
        <p:spPr>
          <a:xfrm>
            <a:off x="2373089" y="4545547"/>
            <a:ext cx="835819" cy="142188"/>
          </a:xfrm>
          <a:prstGeom prst="rect">
            <a:avLst/>
          </a:prstGeom>
        </p:spPr>
        <p:txBody>
          <a:bodyPr vert="horz" lIns="91440" tIns="0" rIns="91440" bIns="0" rtlCol="0">
            <a:normAutofit fontScale="92500"/>
          </a:bodyPr>
          <a:lstStyle>
            <a:defPPr>
              <a:defRPr lang="fr-FR"/>
            </a:defPPr>
            <a:lvl1pPr marL="0" indent="0" algn="l" defTabSz="914400" rtl="0" eaLnBrk="1" latinLnBrk="0" hangingPunct="1">
              <a:lnSpc>
                <a:spcPct val="100000"/>
              </a:lnSpc>
              <a:spcBef>
                <a:spcPts val="1000"/>
              </a:spcBef>
              <a:buFont typeface="Arial" panose="020B0604020202020204" pitchFamily="34" charset="0"/>
              <a:buNone/>
              <a:defRPr lang="fr-FR" sz="1800" kern="1200">
                <a:solidFill>
                  <a:schemeClr val="accent6"/>
                </a:solidFill>
                <a:latin typeface="+mn-lt"/>
                <a:ea typeface="+mn-ea"/>
                <a:cs typeface="+mn-cs"/>
              </a:defRPr>
            </a:lvl1pPr>
            <a:lvl2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2pPr>
            <a:lvl3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3pPr>
            <a:lvl4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4pPr>
            <a:lvl5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en-US" sz="1000"/>
              <a:t>Small Model</a:t>
            </a:r>
            <a:endParaRPr lang="en-US" sz="1000" dirty="0"/>
          </a:p>
        </p:txBody>
      </p:sp>
      <p:cxnSp>
        <p:nvCxnSpPr>
          <p:cNvPr id="30" name="Connecteur : en angle 29">
            <a:extLst>
              <a:ext uri="{FF2B5EF4-FFF2-40B4-BE49-F238E27FC236}">
                <a16:creationId xmlns:a16="http://schemas.microsoft.com/office/drawing/2014/main" id="{CEA19674-5618-A0A9-5534-60CB688C9179}"/>
              </a:ext>
            </a:extLst>
          </p:cNvPr>
          <p:cNvCxnSpPr>
            <a:cxnSpLocks/>
          </p:cNvCxnSpPr>
          <p:nvPr/>
        </p:nvCxnSpPr>
        <p:spPr>
          <a:xfrm rot="5400000">
            <a:off x="4240462" y="3709708"/>
            <a:ext cx="1017425" cy="30360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1" name="Espace réservé du contenu 4">
            <a:extLst>
              <a:ext uri="{FF2B5EF4-FFF2-40B4-BE49-F238E27FC236}">
                <a16:creationId xmlns:a16="http://schemas.microsoft.com/office/drawing/2014/main" id="{FDFB7E77-0795-5620-49AC-091B2172665D}"/>
              </a:ext>
            </a:extLst>
          </p:cNvPr>
          <p:cNvSpPr txBox="1">
            <a:spLocks/>
          </p:cNvSpPr>
          <p:nvPr/>
        </p:nvSpPr>
        <p:spPr>
          <a:xfrm>
            <a:off x="4494609" y="3683313"/>
            <a:ext cx="1272779" cy="142188"/>
          </a:xfrm>
          <a:prstGeom prst="rect">
            <a:avLst/>
          </a:prstGeom>
        </p:spPr>
        <p:txBody>
          <a:bodyPr vert="horz" lIns="91440" tIns="0" rIns="91440" bIns="0" rtlCol="0">
            <a:noAutofit/>
          </a:bodyPr>
          <a:lstStyle>
            <a:defPPr>
              <a:defRPr lang="fr-FR"/>
            </a:defPPr>
            <a:lvl1pPr marL="0" indent="0" algn="l" defTabSz="914400" rtl="0" eaLnBrk="1" latinLnBrk="0" hangingPunct="1">
              <a:lnSpc>
                <a:spcPct val="100000"/>
              </a:lnSpc>
              <a:spcBef>
                <a:spcPts val="1000"/>
              </a:spcBef>
              <a:buFont typeface="Arial" panose="020B0604020202020204" pitchFamily="34" charset="0"/>
              <a:buNone/>
              <a:defRPr lang="fr-FR" sz="1800" kern="1200">
                <a:solidFill>
                  <a:schemeClr val="accent6"/>
                </a:solidFill>
                <a:latin typeface="+mn-lt"/>
                <a:ea typeface="+mn-ea"/>
                <a:cs typeface="+mn-cs"/>
              </a:defRPr>
            </a:lvl1pPr>
            <a:lvl2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2pPr>
            <a:lvl3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3pPr>
            <a:lvl4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4pPr>
            <a:lvl5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en-US" sz="1000" dirty="0"/>
              <a:t>Knowledge Loss</a:t>
            </a:r>
          </a:p>
        </p:txBody>
      </p:sp>
      <p:sp>
        <p:nvSpPr>
          <p:cNvPr id="32" name="Espace réservé du contenu 4">
            <a:extLst>
              <a:ext uri="{FF2B5EF4-FFF2-40B4-BE49-F238E27FC236}">
                <a16:creationId xmlns:a16="http://schemas.microsoft.com/office/drawing/2014/main" id="{1A0DE0F6-2E12-8134-FC1B-ED881B246FEF}"/>
              </a:ext>
            </a:extLst>
          </p:cNvPr>
          <p:cNvSpPr txBox="1">
            <a:spLocks/>
          </p:cNvSpPr>
          <p:nvPr/>
        </p:nvSpPr>
        <p:spPr>
          <a:xfrm>
            <a:off x="1411449" y="3932606"/>
            <a:ext cx="835819" cy="142188"/>
          </a:xfrm>
          <a:prstGeom prst="rect">
            <a:avLst/>
          </a:prstGeom>
        </p:spPr>
        <p:txBody>
          <a:bodyPr vert="horz" lIns="91440" tIns="0" rIns="91440" bIns="0" rtlCol="0">
            <a:normAutofit lnSpcReduction="10000"/>
          </a:bodyPr>
          <a:lstStyle>
            <a:defPPr>
              <a:defRPr lang="fr-FR"/>
            </a:defPPr>
            <a:lvl1pPr marL="0" indent="0" algn="l" defTabSz="914400" rtl="0" eaLnBrk="1" latinLnBrk="0" hangingPunct="1">
              <a:lnSpc>
                <a:spcPct val="100000"/>
              </a:lnSpc>
              <a:spcBef>
                <a:spcPts val="1000"/>
              </a:spcBef>
              <a:buFont typeface="Arial" panose="020B0604020202020204" pitchFamily="34" charset="0"/>
              <a:buNone/>
              <a:defRPr lang="fr-FR" sz="1800" kern="1200">
                <a:solidFill>
                  <a:schemeClr val="accent6"/>
                </a:solidFill>
                <a:latin typeface="+mn-lt"/>
                <a:ea typeface="+mn-ea"/>
                <a:cs typeface="+mn-cs"/>
              </a:defRPr>
            </a:lvl1pPr>
            <a:lvl2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2pPr>
            <a:lvl3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3pPr>
            <a:lvl4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4pPr>
            <a:lvl5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en-US" sz="1000"/>
              <a:t>Dataset</a:t>
            </a:r>
            <a:endParaRPr lang="en-US" sz="1000" dirty="0"/>
          </a:p>
        </p:txBody>
      </p:sp>
      <p:cxnSp>
        <p:nvCxnSpPr>
          <p:cNvPr id="34" name="Connecteur droit avec flèche 33">
            <a:extLst>
              <a:ext uri="{FF2B5EF4-FFF2-40B4-BE49-F238E27FC236}">
                <a16:creationId xmlns:a16="http://schemas.microsoft.com/office/drawing/2014/main" id="{62E63864-B148-224A-5798-D8AD3C6AABEE}"/>
              </a:ext>
            </a:extLst>
          </p:cNvPr>
          <p:cNvCxnSpPr>
            <a:cxnSpLocks/>
          </p:cNvCxnSpPr>
          <p:nvPr/>
        </p:nvCxnSpPr>
        <p:spPr>
          <a:xfrm flipV="1">
            <a:off x="3495390" y="4107656"/>
            <a:ext cx="0" cy="1742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Connecteur : en angle 39">
            <a:extLst>
              <a:ext uri="{FF2B5EF4-FFF2-40B4-BE49-F238E27FC236}">
                <a16:creationId xmlns:a16="http://schemas.microsoft.com/office/drawing/2014/main" id="{A4648BE8-ADA6-C23F-C64A-AC0D2D278A05}"/>
              </a:ext>
            </a:extLst>
          </p:cNvPr>
          <p:cNvCxnSpPr>
            <a:cxnSpLocks/>
          </p:cNvCxnSpPr>
          <p:nvPr/>
        </p:nvCxnSpPr>
        <p:spPr>
          <a:xfrm rot="5400000">
            <a:off x="3354630" y="3681679"/>
            <a:ext cx="462781" cy="181260"/>
          </a:xfrm>
          <a:prstGeom prst="bentConnector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C45FD4D0-E125-49C9-97ED-D2B030F0B1F3}"/>
              </a:ext>
            </a:extLst>
          </p:cNvPr>
          <p:cNvSpPr/>
          <p:nvPr/>
        </p:nvSpPr>
        <p:spPr>
          <a:xfrm>
            <a:off x="3304907" y="4016910"/>
            <a:ext cx="380966" cy="5930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Espace réservé du contenu 4">
            <a:extLst>
              <a:ext uri="{FF2B5EF4-FFF2-40B4-BE49-F238E27FC236}">
                <a16:creationId xmlns:a16="http://schemas.microsoft.com/office/drawing/2014/main" id="{B08C15F2-CA7F-88D8-7140-15137DF33A4D}"/>
              </a:ext>
            </a:extLst>
          </p:cNvPr>
          <p:cNvSpPr txBox="1">
            <a:spLocks/>
          </p:cNvSpPr>
          <p:nvPr/>
        </p:nvSpPr>
        <p:spPr>
          <a:xfrm>
            <a:off x="2822066" y="3776991"/>
            <a:ext cx="677894" cy="142188"/>
          </a:xfrm>
          <a:prstGeom prst="rect">
            <a:avLst/>
          </a:prstGeom>
        </p:spPr>
        <p:txBody>
          <a:bodyPr vert="horz" lIns="91440" tIns="0" rIns="91440" bIns="0" rtlCol="0">
            <a:normAutofit/>
          </a:bodyPr>
          <a:lstStyle>
            <a:defPPr>
              <a:defRPr lang="fr-FR"/>
            </a:defPPr>
            <a:lvl1pPr marL="0" indent="0" algn="l" defTabSz="914400" rtl="0" eaLnBrk="1" latinLnBrk="0" hangingPunct="1">
              <a:lnSpc>
                <a:spcPct val="100000"/>
              </a:lnSpc>
              <a:spcBef>
                <a:spcPts val="1000"/>
              </a:spcBef>
              <a:buFont typeface="Arial" panose="020B0604020202020204" pitchFamily="34" charset="0"/>
              <a:buNone/>
              <a:defRPr lang="fr-FR" sz="1800" kern="1200">
                <a:solidFill>
                  <a:schemeClr val="accent6"/>
                </a:solidFill>
                <a:latin typeface="+mn-lt"/>
                <a:ea typeface="+mn-ea"/>
                <a:cs typeface="+mn-cs"/>
              </a:defRPr>
            </a:lvl1pPr>
            <a:lvl2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2pPr>
            <a:lvl3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3pPr>
            <a:lvl4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4pPr>
            <a:lvl5pPr marL="283464" indent="-283464" algn="l" defTabSz="914400" rtl="0" eaLnBrk="1" latinLnBrk="0" hangingPunct="1">
              <a:lnSpc>
                <a:spcPct val="100000"/>
              </a:lnSpc>
              <a:spcBef>
                <a:spcPts val="100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en-US" sz="900"/>
              <a:t>MSE loss</a:t>
            </a:r>
            <a:endParaRPr lang="en-US" sz="900" dirty="0"/>
          </a:p>
        </p:txBody>
      </p:sp>
    </p:spTree>
    <p:extLst>
      <p:ext uri="{BB962C8B-B14F-4D97-AF65-F5344CB8AC3E}">
        <p14:creationId xmlns:p14="http://schemas.microsoft.com/office/powerpoint/2010/main" val="2468595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3D55F2D4-C20E-BEBC-1CCF-4449B0456A7E}"/>
              </a:ext>
            </a:extLst>
          </p:cNvPr>
          <p:cNvSpPr>
            <a:spLocks noGrp="1"/>
          </p:cNvSpPr>
          <p:nvPr>
            <p:ph type="title"/>
          </p:nvPr>
        </p:nvSpPr>
        <p:spPr>
          <a:xfrm>
            <a:off x="914401" y="1091953"/>
            <a:ext cx="3737498" cy="965068"/>
          </a:xfrm>
        </p:spPr>
        <p:txBody>
          <a:bodyPr rtlCol="0"/>
          <a:lstStyle>
            <a:defPPr>
              <a:defRPr lang="fr-FR"/>
            </a:defPPr>
          </a:lstStyle>
          <a:p>
            <a:pPr rtl="0"/>
            <a:r>
              <a:rPr lang="fr-FR" dirty="0"/>
              <a:t>Conclusion</a:t>
            </a:r>
          </a:p>
        </p:txBody>
      </p:sp>
      <p:sp>
        <p:nvSpPr>
          <p:cNvPr id="14" name="Espace réservé du contenu 7">
            <a:extLst>
              <a:ext uri="{FF2B5EF4-FFF2-40B4-BE49-F238E27FC236}">
                <a16:creationId xmlns:a16="http://schemas.microsoft.com/office/drawing/2014/main" id="{749C7CD1-A9AA-49E3-6734-AD9546F2DF5B}"/>
              </a:ext>
            </a:extLst>
          </p:cNvPr>
          <p:cNvSpPr>
            <a:spLocks noGrp="1"/>
          </p:cNvSpPr>
          <p:nvPr>
            <p:ph sz="half" idx="15"/>
          </p:nvPr>
        </p:nvSpPr>
        <p:spPr>
          <a:xfrm>
            <a:off x="914399" y="2303463"/>
            <a:ext cx="9906001" cy="4143375"/>
          </a:xfrm>
        </p:spPr>
        <p:txBody>
          <a:bodyPr rtlCol="0">
            <a:normAutofit/>
          </a:bodyPr>
          <a:lstStyle>
            <a:defPPr>
              <a:defRPr lang="fr-FR"/>
            </a:defPPr>
          </a:lstStyle>
          <a:p>
            <a:pPr marL="0" indent="0" rtl="0">
              <a:buNone/>
            </a:pPr>
            <a:r>
              <a:rPr lang="en-US" dirty="0"/>
              <a:t>For the future work could explore integrating attention mechanisms to further enhance the small model's ability to focus on the most relevant features, potentially improving its performance and efficiency even with limited computational resources. This approach could also help in better understanding and leveraging the relationships within the data, leading to more robust and interpretable models</a:t>
            </a:r>
            <a:endParaRPr lang="fr-FR" dirty="0"/>
          </a:p>
        </p:txBody>
      </p:sp>
      <p:sp>
        <p:nvSpPr>
          <p:cNvPr id="4" name="Espace réservé du numéro de diapositive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13</a:t>
            </a:fld>
            <a:endParaRPr lang="fr-FR" dirty="0"/>
          </a:p>
        </p:txBody>
      </p:sp>
    </p:spTree>
    <p:extLst>
      <p:ext uri="{BB962C8B-B14F-4D97-AF65-F5344CB8AC3E}">
        <p14:creationId xmlns:p14="http://schemas.microsoft.com/office/powerpoint/2010/main" val="1941619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3213716" cy="2727709"/>
          </a:xfrm>
        </p:spPr>
        <p:txBody>
          <a:bodyPr rtlCol="0"/>
          <a:lstStyle>
            <a:defPPr>
              <a:defRPr lang="fr-FR"/>
            </a:defPPr>
          </a:lstStyle>
          <a:p>
            <a:pPr rtl="0"/>
            <a:r>
              <a:rPr lang="fr-FR" dirty="0"/>
              <a:t>THANKS</a:t>
            </a:r>
          </a:p>
        </p:txBody>
      </p:sp>
      <p:sp>
        <p:nvSpPr>
          <p:cNvPr id="3" name="Sous-titr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rtlCol="0"/>
          <a:lstStyle>
            <a:defPPr>
              <a:defRPr lang="fr-FR"/>
            </a:defPPr>
          </a:lstStyle>
          <a:p>
            <a:pPr rtl="0"/>
            <a:r>
              <a:rPr lang="fr-FR" dirty="0"/>
              <a:t>Houssam Eddine Ben Salah​</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021072-4A77-DB4D-DF41-58EADB7DA94E}"/>
              </a:ext>
            </a:extLst>
          </p:cNvPr>
          <p:cNvSpPr>
            <a:spLocks noGrp="1"/>
          </p:cNvSpPr>
          <p:nvPr>
            <p:ph type="title"/>
          </p:nvPr>
        </p:nvSpPr>
        <p:spPr>
          <a:xfrm>
            <a:off x="213064" y="266331"/>
            <a:ext cx="2805344" cy="766509"/>
          </a:xfrm>
        </p:spPr>
        <p:txBody>
          <a:bodyPr rtlCol="0"/>
          <a:lstStyle>
            <a:defPPr>
              <a:defRPr lang="fr-FR"/>
            </a:defPPr>
          </a:lstStyle>
          <a:p>
            <a:pPr rtl="0"/>
            <a:r>
              <a:rPr lang="fr-FR" dirty="0"/>
              <a:t>Use case </a:t>
            </a:r>
          </a:p>
        </p:txBody>
      </p:sp>
      <p:sp>
        <p:nvSpPr>
          <p:cNvPr id="3" name="Espace réservé du contenu 2">
            <a:extLst>
              <a:ext uri="{FF2B5EF4-FFF2-40B4-BE49-F238E27FC236}">
                <a16:creationId xmlns:a16="http://schemas.microsoft.com/office/drawing/2014/main" id="{D4D22962-3C7F-E480-5C35-7F4860A098E1}"/>
              </a:ext>
            </a:extLst>
          </p:cNvPr>
          <p:cNvSpPr>
            <a:spLocks noGrp="1"/>
          </p:cNvSpPr>
          <p:nvPr>
            <p:ph idx="1"/>
          </p:nvPr>
        </p:nvSpPr>
        <p:spPr>
          <a:xfrm>
            <a:off x="213064" y="1230968"/>
            <a:ext cx="6583680" cy="1982749"/>
          </a:xfrm>
        </p:spPr>
        <p:txBody>
          <a:bodyPr rtlCol="0">
            <a:normAutofit/>
          </a:bodyPr>
          <a:lstStyle>
            <a:defPPr>
              <a:defRPr lang="fr-FR"/>
            </a:defPPr>
          </a:lstStyle>
          <a:p>
            <a:pPr rtl="0"/>
            <a:r>
              <a:rPr lang="en-US" sz="1400" b="0" i="0" dirty="0">
                <a:solidFill>
                  <a:srgbClr val="404040"/>
                </a:solidFill>
                <a:effectLst/>
                <a:latin typeface="Inter"/>
              </a:rPr>
              <a:t>The problem involves </a:t>
            </a:r>
            <a:r>
              <a:rPr lang="en-US" sz="1400" b="1" i="0" dirty="0">
                <a:solidFill>
                  <a:srgbClr val="404040"/>
                </a:solidFill>
                <a:effectLst/>
                <a:latin typeface="Inter"/>
              </a:rPr>
              <a:t>image segmentation</a:t>
            </a:r>
            <a:r>
              <a:rPr lang="en-US" sz="1400" b="0" i="0" dirty="0">
                <a:solidFill>
                  <a:srgbClr val="404040"/>
                </a:solidFill>
                <a:effectLst/>
                <a:latin typeface="Inter"/>
              </a:rPr>
              <a:t> using the </a:t>
            </a:r>
            <a:r>
              <a:rPr lang="en-US" sz="1400" b="1" i="0" dirty="0">
                <a:solidFill>
                  <a:srgbClr val="404040"/>
                </a:solidFill>
                <a:effectLst/>
                <a:latin typeface="Inter"/>
              </a:rPr>
              <a:t>Cityscapes dataset</a:t>
            </a:r>
            <a:endParaRPr lang="en-US" sz="1400" dirty="0">
              <a:solidFill>
                <a:srgbClr val="404040"/>
              </a:solidFill>
              <a:latin typeface="Inter"/>
            </a:endParaRPr>
          </a:p>
          <a:p>
            <a:pPr rtl="0"/>
            <a:r>
              <a:rPr lang="en-US" sz="1400" b="0" i="0" dirty="0">
                <a:solidFill>
                  <a:srgbClr val="404040"/>
                </a:solidFill>
                <a:effectLst/>
                <a:latin typeface="Inter"/>
              </a:rPr>
              <a:t>It contains 27 distinct classes, </a:t>
            </a:r>
            <a:r>
              <a:rPr lang="en-US" sz="1400" dirty="0">
                <a:solidFill>
                  <a:srgbClr val="404040"/>
                </a:solidFill>
                <a:latin typeface="Inter"/>
              </a:rPr>
              <a:t>w</a:t>
            </a:r>
            <a:r>
              <a:rPr lang="en-US" sz="1400" b="0" i="0" dirty="0">
                <a:solidFill>
                  <a:srgbClr val="404040"/>
                </a:solidFill>
                <a:effectLst/>
                <a:latin typeface="Inter"/>
              </a:rPr>
              <a:t>hich is critical for training algorithms in </a:t>
            </a:r>
            <a:r>
              <a:rPr lang="en-US" sz="1400" b="1" i="0" dirty="0">
                <a:solidFill>
                  <a:srgbClr val="404040"/>
                </a:solidFill>
                <a:effectLst/>
                <a:latin typeface="Inter"/>
              </a:rPr>
              <a:t>self-driving car systems</a:t>
            </a:r>
            <a:r>
              <a:rPr lang="en-US" sz="1400" b="0" i="0" dirty="0">
                <a:solidFill>
                  <a:srgbClr val="404040"/>
                </a:solidFill>
                <a:effectLst/>
                <a:latin typeface="Inter"/>
              </a:rPr>
              <a:t>, as it helps the vehicle understand and interpret urban environments by segmenting objects like roads, vehicles, pedestrians, and buildings.</a:t>
            </a:r>
          </a:p>
          <a:p>
            <a:pPr rtl="0"/>
            <a:endParaRPr lang="en-US" sz="1400" dirty="0">
              <a:solidFill>
                <a:srgbClr val="404040"/>
              </a:solidFill>
              <a:latin typeface="Inter"/>
            </a:endParaRPr>
          </a:p>
          <a:p>
            <a:pPr rtl="0"/>
            <a:r>
              <a:rPr lang="en-US" sz="1400" b="0" i="0" dirty="0">
                <a:solidFill>
                  <a:srgbClr val="404040"/>
                </a:solidFill>
                <a:effectLst/>
                <a:latin typeface="Inter"/>
              </a:rPr>
              <a:t> </a:t>
            </a:r>
            <a:r>
              <a:rPr lang="en-US" sz="1400" dirty="0">
                <a:solidFill>
                  <a:srgbClr val="404040"/>
                </a:solidFill>
                <a:latin typeface="Inter"/>
              </a:rPr>
              <a:t>Dataset </a:t>
            </a:r>
            <a:r>
              <a:rPr lang="en-US" sz="1400" b="0" i="0" dirty="0">
                <a:solidFill>
                  <a:srgbClr val="404040"/>
                </a:solidFill>
                <a:effectLst/>
                <a:latin typeface="Inter"/>
              </a:rPr>
              <a:t>contains </a:t>
            </a:r>
            <a:r>
              <a:rPr lang="en-US" sz="1400" b="1" i="0" dirty="0">
                <a:solidFill>
                  <a:srgbClr val="404040"/>
                </a:solidFill>
                <a:effectLst/>
                <a:latin typeface="Inter"/>
              </a:rPr>
              <a:t>6,000 high-resolution images</a:t>
            </a:r>
            <a:r>
              <a:rPr lang="en-US" sz="1400" b="0" i="0" dirty="0">
                <a:solidFill>
                  <a:srgbClr val="404040"/>
                </a:solidFill>
                <a:effectLst/>
                <a:latin typeface="Inter"/>
              </a:rPr>
              <a:t> with a size of </a:t>
            </a:r>
            <a:r>
              <a:rPr lang="en-US" sz="1400" b="1" i="0" dirty="0">
                <a:solidFill>
                  <a:srgbClr val="404040"/>
                </a:solidFill>
                <a:effectLst/>
                <a:latin typeface="Inter"/>
              </a:rPr>
              <a:t>1920x1080 pixels</a:t>
            </a:r>
            <a:endParaRPr lang="fr-FR" sz="1800" dirty="0">
              <a:solidFill>
                <a:schemeClr val="tx1"/>
              </a:solidFill>
            </a:endParaRPr>
          </a:p>
        </p:txBody>
      </p:sp>
      <p:sp>
        <p:nvSpPr>
          <p:cNvPr id="4" name="Espace réservé du numéro de diapositive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a:t>2</a:t>
            </a:fld>
            <a:endParaRPr lang="fr-FR" dirty="0"/>
          </a:p>
        </p:txBody>
      </p:sp>
      <p:pic>
        <p:nvPicPr>
          <p:cNvPr id="6" name="Image 5">
            <a:extLst>
              <a:ext uri="{FF2B5EF4-FFF2-40B4-BE49-F238E27FC236}">
                <a16:creationId xmlns:a16="http://schemas.microsoft.com/office/drawing/2014/main" id="{191DA9EF-8F4B-AEF5-D2F9-511CACEE8E9A}"/>
              </a:ext>
            </a:extLst>
          </p:cNvPr>
          <p:cNvPicPr>
            <a:picLocks noChangeAspect="1"/>
          </p:cNvPicPr>
          <p:nvPr/>
        </p:nvPicPr>
        <p:blipFill>
          <a:blip r:embed="rId3"/>
          <a:stretch>
            <a:fillRect/>
          </a:stretch>
        </p:blipFill>
        <p:spPr>
          <a:xfrm>
            <a:off x="213065" y="3883875"/>
            <a:ext cx="2361460" cy="1982750"/>
          </a:xfrm>
          <a:prstGeom prst="rect">
            <a:avLst/>
          </a:prstGeom>
        </p:spPr>
      </p:pic>
      <p:pic>
        <p:nvPicPr>
          <p:cNvPr id="8" name="Image 7">
            <a:extLst>
              <a:ext uri="{FF2B5EF4-FFF2-40B4-BE49-F238E27FC236}">
                <a16:creationId xmlns:a16="http://schemas.microsoft.com/office/drawing/2014/main" id="{36238899-C61D-D7A4-AAAE-CC99C491FB53}"/>
              </a:ext>
            </a:extLst>
          </p:cNvPr>
          <p:cNvPicPr>
            <a:picLocks noChangeAspect="1"/>
          </p:cNvPicPr>
          <p:nvPr/>
        </p:nvPicPr>
        <p:blipFill>
          <a:blip r:embed="rId4"/>
          <a:stretch>
            <a:fillRect/>
          </a:stretch>
        </p:blipFill>
        <p:spPr>
          <a:xfrm>
            <a:off x="2796465" y="3873693"/>
            <a:ext cx="2361461" cy="1982749"/>
          </a:xfrm>
          <a:prstGeom prst="rect">
            <a:avLst/>
          </a:prstGeom>
        </p:spPr>
      </p:pic>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4EDA75-0988-2AC2-87F8-8DEC83A7B9CA}"/>
              </a:ext>
            </a:extLst>
          </p:cNvPr>
          <p:cNvSpPr>
            <a:spLocks noGrp="1"/>
          </p:cNvSpPr>
          <p:nvPr>
            <p:ph type="title"/>
          </p:nvPr>
        </p:nvSpPr>
        <p:spPr>
          <a:xfrm>
            <a:off x="100631" y="266331"/>
            <a:ext cx="3539213" cy="758210"/>
          </a:xfrm>
        </p:spPr>
        <p:txBody>
          <a:bodyPr rtlCol="0"/>
          <a:lstStyle>
            <a:defPPr>
              <a:defRPr lang="fr-FR"/>
            </a:defPPr>
          </a:lstStyle>
          <a:p>
            <a:pPr rtl="0"/>
            <a:r>
              <a:rPr lang="fr-FR" dirty="0"/>
              <a:t>Model </a:t>
            </a:r>
            <a:r>
              <a:rPr lang="fr-FR" dirty="0" err="1"/>
              <a:t>Used</a:t>
            </a:r>
            <a:endParaRPr lang="fr-FR" dirty="0"/>
          </a:p>
        </p:txBody>
      </p:sp>
      <p:sp>
        <p:nvSpPr>
          <p:cNvPr id="8" name="Espace réservé du contenu 2">
            <a:extLst>
              <a:ext uri="{FF2B5EF4-FFF2-40B4-BE49-F238E27FC236}">
                <a16:creationId xmlns:a16="http://schemas.microsoft.com/office/drawing/2014/main" id="{B73B13E0-4BFC-3C9B-CE1B-051350C48D2E}"/>
              </a:ext>
            </a:extLst>
          </p:cNvPr>
          <p:cNvSpPr txBox="1">
            <a:spLocks/>
          </p:cNvSpPr>
          <p:nvPr/>
        </p:nvSpPr>
        <p:spPr>
          <a:xfrm>
            <a:off x="213064" y="1230968"/>
            <a:ext cx="6583680" cy="1982749"/>
          </a:xfrm>
          <a:prstGeom prst="rect">
            <a:avLst/>
          </a:prstGeom>
        </p:spPr>
        <p:txBody>
          <a:bodyPr rtlCol="0">
            <a:normAutofit/>
          </a:bodyPr>
          <a:lstStyle>
            <a:defPPr>
              <a:defRPr lang="fr-FR"/>
            </a:defPPr>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en-US" sz="1400" dirty="0">
                <a:solidFill>
                  <a:srgbClr val="404040"/>
                </a:solidFill>
                <a:latin typeface="Inter"/>
              </a:rPr>
              <a:t>The model is </a:t>
            </a:r>
            <a:r>
              <a:rPr lang="en-US" sz="1400" dirty="0" err="1">
                <a:solidFill>
                  <a:srgbClr val="404040"/>
                </a:solidFill>
                <a:latin typeface="Inter"/>
              </a:rPr>
              <a:t>Unet</a:t>
            </a:r>
            <a:r>
              <a:rPr lang="en-US" sz="1400" dirty="0">
                <a:solidFill>
                  <a:srgbClr val="404040"/>
                </a:solidFill>
                <a:latin typeface="Inter"/>
              </a:rPr>
              <a:t> with multi scale skip connection , on each layer has attention mechanism to enhance fine grained features detections ,</a:t>
            </a:r>
          </a:p>
          <a:p>
            <a:r>
              <a:rPr lang="en-US" sz="1400" dirty="0">
                <a:solidFill>
                  <a:srgbClr val="404040"/>
                </a:solidFill>
                <a:latin typeface="Inter"/>
              </a:rPr>
              <a:t>For the computational resources I used 128x128 image </a:t>
            </a:r>
          </a:p>
          <a:p>
            <a:r>
              <a:rPr lang="en-US" sz="1400" dirty="0">
                <a:solidFill>
                  <a:srgbClr val="404040"/>
                </a:solidFill>
                <a:latin typeface="Inter"/>
              </a:rPr>
              <a:t>Model Size : 19,67Mb </a:t>
            </a:r>
          </a:p>
          <a:p>
            <a:r>
              <a:rPr lang="en-US" sz="1400" dirty="0">
                <a:solidFill>
                  <a:srgbClr val="404040"/>
                </a:solidFill>
                <a:latin typeface="Inter"/>
              </a:rPr>
              <a:t>Total Parameters : 5,152 M </a:t>
            </a:r>
          </a:p>
        </p:txBody>
      </p:sp>
      <p:pic>
        <p:nvPicPr>
          <p:cNvPr id="14" name="Image 13">
            <a:extLst>
              <a:ext uri="{FF2B5EF4-FFF2-40B4-BE49-F238E27FC236}">
                <a16:creationId xmlns:a16="http://schemas.microsoft.com/office/drawing/2014/main" id="{6CFF5D96-1228-B983-6F6C-8F144A0883FF}"/>
              </a:ext>
            </a:extLst>
          </p:cNvPr>
          <p:cNvPicPr>
            <a:picLocks noChangeAspect="1"/>
          </p:cNvPicPr>
          <p:nvPr/>
        </p:nvPicPr>
        <p:blipFill>
          <a:blip r:embed="rId3"/>
          <a:stretch>
            <a:fillRect/>
          </a:stretch>
        </p:blipFill>
        <p:spPr>
          <a:xfrm>
            <a:off x="3909035" y="2594520"/>
            <a:ext cx="3781953" cy="2467319"/>
          </a:xfrm>
          <a:prstGeom prst="rect">
            <a:avLst/>
          </a:prstGeom>
        </p:spPr>
      </p:pic>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5E8954-9BCB-7FD9-A210-38DC54382D45}"/>
              </a:ext>
            </a:extLst>
          </p:cNvPr>
          <p:cNvSpPr>
            <a:spLocks noGrp="1"/>
          </p:cNvSpPr>
          <p:nvPr>
            <p:ph type="title"/>
          </p:nvPr>
        </p:nvSpPr>
        <p:spPr>
          <a:xfrm>
            <a:off x="3052192" y="124613"/>
            <a:ext cx="6926309" cy="994164"/>
          </a:xfrm>
        </p:spPr>
        <p:txBody>
          <a:bodyPr rtlCol="0"/>
          <a:lstStyle>
            <a:defPPr>
              <a:defRPr lang="fr-FR"/>
            </a:defPPr>
          </a:lstStyle>
          <a:p>
            <a:pPr rtl="0"/>
            <a:r>
              <a:rPr lang="fr-FR" dirty="0"/>
              <a:t>Model Optimization</a:t>
            </a:r>
          </a:p>
        </p:txBody>
      </p:sp>
      <p:sp>
        <p:nvSpPr>
          <p:cNvPr id="23" name="Espace réservé du numéro de diapositive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4</a:t>
            </a:fld>
            <a:endParaRPr lang="fr-FR" dirty="0"/>
          </a:p>
        </p:txBody>
      </p:sp>
      <p:sp>
        <p:nvSpPr>
          <p:cNvPr id="4" name="Espace réservé du contenu 2">
            <a:extLst>
              <a:ext uri="{FF2B5EF4-FFF2-40B4-BE49-F238E27FC236}">
                <a16:creationId xmlns:a16="http://schemas.microsoft.com/office/drawing/2014/main" id="{A84F9175-F479-D719-1452-31104A4746E0}"/>
              </a:ext>
            </a:extLst>
          </p:cNvPr>
          <p:cNvSpPr txBox="1">
            <a:spLocks/>
          </p:cNvSpPr>
          <p:nvPr/>
        </p:nvSpPr>
        <p:spPr>
          <a:xfrm>
            <a:off x="2804159" y="1834650"/>
            <a:ext cx="2016415" cy="278235"/>
          </a:xfrm>
          <a:prstGeom prst="rect">
            <a:avLst/>
          </a:prstGeom>
        </p:spPr>
        <p:txBody>
          <a:bodyPr rtlCol="0">
            <a:noAutofit/>
          </a:bodyPr>
          <a:lstStyle>
            <a:defPPr>
              <a:defRPr lang="fr-FR"/>
            </a:defPPr>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en-US" sz="1800" dirty="0">
                <a:solidFill>
                  <a:srgbClr val="7030A0"/>
                </a:solidFill>
                <a:latin typeface="Inter"/>
              </a:rPr>
              <a:t>Original model </a:t>
            </a:r>
            <a:endParaRPr lang="en-US" sz="1800" dirty="0">
              <a:solidFill>
                <a:srgbClr val="7030A0"/>
              </a:solidFill>
            </a:endParaRPr>
          </a:p>
        </p:txBody>
      </p:sp>
      <p:sp>
        <p:nvSpPr>
          <p:cNvPr id="5" name="Espace réservé du contenu 2">
            <a:extLst>
              <a:ext uri="{FF2B5EF4-FFF2-40B4-BE49-F238E27FC236}">
                <a16:creationId xmlns:a16="http://schemas.microsoft.com/office/drawing/2014/main" id="{58FAE879-BA3E-45BE-6219-9B5F7AB5EAC9}"/>
              </a:ext>
            </a:extLst>
          </p:cNvPr>
          <p:cNvSpPr txBox="1">
            <a:spLocks/>
          </p:cNvSpPr>
          <p:nvPr/>
        </p:nvSpPr>
        <p:spPr>
          <a:xfrm>
            <a:off x="2804160" y="2437625"/>
            <a:ext cx="3291840" cy="1495183"/>
          </a:xfrm>
          <a:prstGeom prst="rect">
            <a:avLst/>
          </a:prstGeom>
        </p:spPr>
        <p:txBody>
          <a:bodyPr rtlCol="0">
            <a:normAutofit fontScale="92500" lnSpcReduction="10000"/>
          </a:bodyPr>
          <a:lstStyle>
            <a:defPPr>
              <a:defRPr lang="fr-FR"/>
            </a:defPPr>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en-US" sz="1800" dirty="0">
                <a:solidFill>
                  <a:schemeClr val="tx1"/>
                </a:solidFill>
              </a:rPr>
              <a:t>Model size : 78,546 Mb</a:t>
            </a:r>
          </a:p>
          <a:p>
            <a:r>
              <a:rPr lang="en-US" sz="1800" dirty="0">
                <a:solidFill>
                  <a:schemeClr val="tx1"/>
                </a:solidFill>
              </a:rPr>
              <a:t>Image size : 128x128</a:t>
            </a:r>
          </a:p>
          <a:p>
            <a:r>
              <a:rPr lang="en-US" sz="1800" dirty="0">
                <a:solidFill>
                  <a:schemeClr val="accent1">
                    <a:lumMod val="50000"/>
                  </a:schemeClr>
                </a:solidFill>
              </a:rPr>
              <a:t>MFLOPs = 16728,633 </a:t>
            </a:r>
          </a:p>
          <a:p>
            <a:r>
              <a:rPr lang="en-US" sz="1800" dirty="0">
                <a:solidFill>
                  <a:schemeClr val="tx1"/>
                </a:solidFill>
              </a:rPr>
              <a:t>Total Parameters : 20,581 M</a:t>
            </a:r>
          </a:p>
          <a:p>
            <a:r>
              <a:rPr lang="en-US" sz="1800" dirty="0">
                <a:solidFill>
                  <a:schemeClr val="accent1">
                    <a:lumMod val="50000"/>
                  </a:schemeClr>
                </a:solidFill>
              </a:rPr>
              <a:t>Inference time : 0,25 s  </a:t>
            </a:r>
          </a:p>
        </p:txBody>
      </p:sp>
      <p:sp>
        <p:nvSpPr>
          <p:cNvPr id="9" name="Flèche : droite 8">
            <a:extLst>
              <a:ext uri="{FF2B5EF4-FFF2-40B4-BE49-F238E27FC236}">
                <a16:creationId xmlns:a16="http://schemas.microsoft.com/office/drawing/2014/main" id="{FD28CED7-D056-E7D0-E57C-3588D45134D5}"/>
              </a:ext>
            </a:extLst>
          </p:cNvPr>
          <p:cNvSpPr/>
          <p:nvPr/>
        </p:nvSpPr>
        <p:spPr>
          <a:xfrm>
            <a:off x="2885242" y="4605290"/>
            <a:ext cx="479394" cy="1864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space réservé du contenu 2">
            <a:extLst>
              <a:ext uri="{FF2B5EF4-FFF2-40B4-BE49-F238E27FC236}">
                <a16:creationId xmlns:a16="http://schemas.microsoft.com/office/drawing/2014/main" id="{BC5863A1-FB4F-FB76-B34E-9E6FB1E9F229}"/>
              </a:ext>
            </a:extLst>
          </p:cNvPr>
          <p:cNvSpPr txBox="1">
            <a:spLocks/>
          </p:cNvSpPr>
          <p:nvPr/>
        </p:nvSpPr>
        <p:spPr>
          <a:xfrm>
            <a:off x="3462291" y="4522364"/>
            <a:ext cx="5086904" cy="393645"/>
          </a:xfrm>
          <a:prstGeom prst="rect">
            <a:avLst/>
          </a:prstGeom>
        </p:spPr>
        <p:txBody>
          <a:bodyPr rtlCol="0">
            <a:normAutofit/>
          </a:bodyPr>
          <a:lstStyle>
            <a:defPPr>
              <a:defRPr lang="fr-FR"/>
            </a:defPPr>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pPr marL="0" indent="0">
              <a:buNone/>
            </a:pPr>
            <a:r>
              <a:rPr lang="en-US" sz="1400" dirty="0">
                <a:solidFill>
                  <a:srgbClr val="404040"/>
                </a:solidFill>
                <a:latin typeface="Inter"/>
              </a:rPr>
              <a:t>As image size increase , FLOPs increase and inference time increase </a:t>
            </a:r>
          </a:p>
        </p:txBody>
      </p:sp>
      <p:sp>
        <p:nvSpPr>
          <p:cNvPr id="11" name="Flèche : droite 10">
            <a:extLst>
              <a:ext uri="{FF2B5EF4-FFF2-40B4-BE49-F238E27FC236}">
                <a16:creationId xmlns:a16="http://schemas.microsoft.com/office/drawing/2014/main" id="{0E9F095C-C144-C6E8-4108-9BDAF70AF55E}"/>
              </a:ext>
            </a:extLst>
          </p:cNvPr>
          <p:cNvSpPr/>
          <p:nvPr/>
        </p:nvSpPr>
        <p:spPr>
          <a:xfrm>
            <a:off x="2885243" y="5137759"/>
            <a:ext cx="479394" cy="1864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space réservé du contenu 2">
            <a:extLst>
              <a:ext uri="{FF2B5EF4-FFF2-40B4-BE49-F238E27FC236}">
                <a16:creationId xmlns:a16="http://schemas.microsoft.com/office/drawing/2014/main" id="{01CDB659-8196-4B12-27D4-CC95E429D315}"/>
              </a:ext>
            </a:extLst>
          </p:cNvPr>
          <p:cNvSpPr txBox="1">
            <a:spLocks/>
          </p:cNvSpPr>
          <p:nvPr/>
        </p:nvSpPr>
        <p:spPr>
          <a:xfrm>
            <a:off x="3462291" y="5054833"/>
            <a:ext cx="7297445" cy="1345968"/>
          </a:xfrm>
          <a:prstGeom prst="rect">
            <a:avLst/>
          </a:prstGeom>
        </p:spPr>
        <p:txBody>
          <a:bodyPr rtlCol="0">
            <a:normAutofit/>
          </a:bodyPr>
          <a:lstStyle>
            <a:defPPr>
              <a:defRPr lang="fr-FR"/>
            </a:defPPr>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pPr marL="0" indent="0">
              <a:buNone/>
            </a:pPr>
            <a:r>
              <a:rPr lang="en-US" sz="1400" b="0" i="0" dirty="0">
                <a:solidFill>
                  <a:srgbClr val="404040"/>
                </a:solidFill>
                <a:effectLst/>
                <a:latin typeface="Inter"/>
              </a:rPr>
              <a:t>For real-time applications, </a:t>
            </a:r>
            <a:r>
              <a:rPr lang="en-US" sz="1400" b="1" i="0" dirty="0">
                <a:solidFill>
                  <a:srgbClr val="404040"/>
                </a:solidFill>
                <a:effectLst/>
                <a:latin typeface="Inter"/>
              </a:rPr>
              <a:t>computational efficiency</a:t>
            </a:r>
            <a:r>
              <a:rPr lang="en-US" sz="1400" b="0" i="0" dirty="0">
                <a:solidFill>
                  <a:srgbClr val="404040"/>
                </a:solidFill>
                <a:effectLst/>
                <a:latin typeface="Inter"/>
              </a:rPr>
              <a:t> is critical. We prioritize </a:t>
            </a:r>
            <a:r>
              <a:rPr lang="en-US" sz="1400" b="1" i="0" dirty="0">
                <a:solidFill>
                  <a:srgbClr val="404040"/>
                </a:solidFill>
                <a:effectLst/>
                <a:latin typeface="Inter"/>
              </a:rPr>
              <a:t>FLOPs</a:t>
            </a:r>
            <a:r>
              <a:rPr lang="en-US" sz="1400" b="0" i="0" dirty="0">
                <a:solidFill>
                  <a:srgbClr val="404040"/>
                </a:solidFill>
                <a:effectLst/>
                <a:latin typeface="Inter"/>
              </a:rPr>
              <a:t> (Floating Point Operations) to ensure faster inference times. However, the model must also be </a:t>
            </a:r>
            <a:r>
              <a:rPr lang="en-US" sz="1400" b="1" i="0" dirty="0">
                <a:solidFill>
                  <a:srgbClr val="404040"/>
                </a:solidFill>
                <a:effectLst/>
                <a:latin typeface="Inter"/>
              </a:rPr>
              <a:t>complex enough</a:t>
            </a:r>
            <a:r>
              <a:rPr lang="en-US" sz="1400" b="0" i="0" dirty="0">
                <a:solidFill>
                  <a:srgbClr val="404040"/>
                </a:solidFill>
                <a:effectLst/>
                <a:latin typeface="Inter"/>
              </a:rPr>
              <a:t> to capture high-level features and maintain accuracy. Balancing complexity and efficiency is key ,excessive complexity increases FLOPs and slows inference, hindering deployment</a:t>
            </a:r>
            <a:endParaRPr lang="en-US" sz="1400" dirty="0">
              <a:solidFill>
                <a:srgbClr val="404040"/>
              </a:solidFill>
              <a:latin typeface="Inter"/>
            </a:endParaRPr>
          </a:p>
        </p:txBody>
      </p:sp>
      <p:sp>
        <p:nvSpPr>
          <p:cNvPr id="13" name="Espace réservé du contenu 2">
            <a:extLst>
              <a:ext uri="{FF2B5EF4-FFF2-40B4-BE49-F238E27FC236}">
                <a16:creationId xmlns:a16="http://schemas.microsoft.com/office/drawing/2014/main" id="{E1318A26-D52C-66EB-8D1E-69EF48B194FE}"/>
              </a:ext>
            </a:extLst>
          </p:cNvPr>
          <p:cNvSpPr txBox="1">
            <a:spLocks/>
          </p:cNvSpPr>
          <p:nvPr/>
        </p:nvSpPr>
        <p:spPr>
          <a:xfrm>
            <a:off x="8900160" y="2430155"/>
            <a:ext cx="3291840" cy="1495183"/>
          </a:xfrm>
          <a:prstGeom prst="rect">
            <a:avLst/>
          </a:prstGeom>
        </p:spPr>
        <p:txBody>
          <a:bodyPr rtlCol="0">
            <a:normAutofit fontScale="92500" lnSpcReduction="10000"/>
          </a:bodyPr>
          <a:lstStyle>
            <a:defPPr>
              <a:defRPr lang="fr-FR"/>
            </a:defPPr>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en-US" sz="1800" dirty="0">
                <a:solidFill>
                  <a:schemeClr val="tx1"/>
                </a:solidFill>
              </a:rPr>
              <a:t>Model size : 78,546 Mb</a:t>
            </a:r>
          </a:p>
          <a:p>
            <a:r>
              <a:rPr lang="en-US" sz="1800" dirty="0">
                <a:solidFill>
                  <a:schemeClr val="tx1"/>
                </a:solidFill>
              </a:rPr>
              <a:t>Image size : 512x512</a:t>
            </a:r>
          </a:p>
          <a:p>
            <a:r>
              <a:rPr lang="en-US" sz="1800" dirty="0">
                <a:solidFill>
                  <a:schemeClr val="accent1">
                    <a:lumMod val="50000"/>
                  </a:schemeClr>
                </a:solidFill>
              </a:rPr>
              <a:t>MFLOPs = 267655,491</a:t>
            </a:r>
          </a:p>
          <a:p>
            <a:r>
              <a:rPr lang="en-US" sz="1800" dirty="0">
                <a:solidFill>
                  <a:schemeClr val="tx1"/>
                </a:solidFill>
              </a:rPr>
              <a:t>Total Parameters : 20,581 M</a:t>
            </a:r>
          </a:p>
          <a:p>
            <a:r>
              <a:rPr lang="en-US" sz="1800" dirty="0">
                <a:solidFill>
                  <a:schemeClr val="accent1">
                    <a:lumMod val="50000"/>
                  </a:schemeClr>
                </a:solidFill>
              </a:rPr>
              <a:t>Inference time : 3,2 s  </a:t>
            </a:r>
          </a:p>
        </p:txBody>
      </p:sp>
      <p:sp>
        <p:nvSpPr>
          <p:cNvPr id="14" name="Espace réservé du contenu 2">
            <a:extLst>
              <a:ext uri="{FF2B5EF4-FFF2-40B4-BE49-F238E27FC236}">
                <a16:creationId xmlns:a16="http://schemas.microsoft.com/office/drawing/2014/main" id="{CCADC0C2-D942-267E-4D0A-4EC399FA2641}"/>
              </a:ext>
            </a:extLst>
          </p:cNvPr>
          <p:cNvSpPr txBox="1">
            <a:spLocks/>
          </p:cNvSpPr>
          <p:nvPr/>
        </p:nvSpPr>
        <p:spPr>
          <a:xfrm>
            <a:off x="5852160" y="2462003"/>
            <a:ext cx="3291840" cy="1495183"/>
          </a:xfrm>
          <a:prstGeom prst="rect">
            <a:avLst/>
          </a:prstGeom>
        </p:spPr>
        <p:txBody>
          <a:bodyPr rtlCol="0">
            <a:normAutofit fontScale="92500" lnSpcReduction="10000"/>
          </a:bodyPr>
          <a:lstStyle>
            <a:defPPr>
              <a:defRPr lang="fr-FR"/>
            </a:defPPr>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en-US" sz="1800" dirty="0">
                <a:solidFill>
                  <a:schemeClr val="tx1"/>
                </a:solidFill>
              </a:rPr>
              <a:t>Model size : 78,546 Mb</a:t>
            </a:r>
          </a:p>
          <a:p>
            <a:r>
              <a:rPr lang="en-US" sz="1800" dirty="0">
                <a:solidFill>
                  <a:schemeClr val="tx1"/>
                </a:solidFill>
              </a:rPr>
              <a:t>Image size : 256x256</a:t>
            </a:r>
          </a:p>
          <a:p>
            <a:r>
              <a:rPr lang="en-US" sz="1800" dirty="0">
                <a:solidFill>
                  <a:schemeClr val="accent1">
                    <a:lumMod val="50000"/>
                  </a:schemeClr>
                </a:solidFill>
              </a:rPr>
              <a:t>MFLOPs = 66914,005</a:t>
            </a:r>
          </a:p>
          <a:p>
            <a:r>
              <a:rPr lang="en-US" sz="1800" dirty="0">
                <a:solidFill>
                  <a:schemeClr val="tx1"/>
                </a:solidFill>
              </a:rPr>
              <a:t>Total Parameters : 20,581 M</a:t>
            </a:r>
          </a:p>
          <a:p>
            <a:r>
              <a:rPr lang="en-US" sz="1800" dirty="0">
                <a:solidFill>
                  <a:schemeClr val="accent1">
                    <a:lumMod val="50000"/>
                  </a:schemeClr>
                </a:solidFill>
              </a:rPr>
              <a:t>Inference time : 0,8 s  </a:t>
            </a:r>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C4A78-3CD3-8D2E-74B2-734F56083E6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650892B-EBE5-81A6-10F1-2CE3F4A43838}"/>
              </a:ext>
            </a:extLst>
          </p:cNvPr>
          <p:cNvSpPr>
            <a:spLocks noGrp="1"/>
          </p:cNvSpPr>
          <p:nvPr>
            <p:ph type="title"/>
          </p:nvPr>
        </p:nvSpPr>
        <p:spPr>
          <a:xfrm>
            <a:off x="3052192" y="124613"/>
            <a:ext cx="6926309" cy="994164"/>
          </a:xfrm>
        </p:spPr>
        <p:txBody>
          <a:bodyPr rtlCol="0"/>
          <a:lstStyle>
            <a:defPPr>
              <a:defRPr lang="fr-FR"/>
            </a:defPPr>
          </a:lstStyle>
          <a:p>
            <a:pPr rtl="0"/>
            <a:r>
              <a:rPr lang="fr-FR" dirty="0"/>
              <a:t>Model Optimization</a:t>
            </a:r>
          </a:p>
        </p:txBody>
      </p:sp>
      <p:sp>
        <p:nvSpPr>
          <p:cNvPr id="23" name="Espace réservé du numéro de diapositive 22">
            <a:extLst>
              <a:ext uri="{FF2B5EF4-FFF2-40B4-BE49-F238E27FC236}">
                <a16:creationId xmlns:a16="http://schemas.microsoft.com/office/drawing/2014/main" id="{497BBD23-D28F-0F0A-66B1-5E0FDE7E0A36}"/>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5</a:t>
            </a:fld>
            <a:endParaRPr lang="fr-FR" dirty="0"/>
          </a:p>
        </p:txBody>
      </p:sp>
      <p:sp>
        <p:nvSpPr>
          <p:cNvPr id="4" name="Espace réservé du contenu 2">
            <a:extLst>
              <a:ext uri="{FF2B5EF4-FFF2-40B4-BE49-F238E27FC236}">
                <a16:creationId xmlns:a16="http://schemas.microsoft.com/office/drawing/2014/main" id="{941E0300-A1C7-E228-AFB0-11AAB0C51C44}"/>
              </a:ext>
            </a:extLst>
          </p:cNvPr>
          <p:cNvSpPr txBox="1">
            <a:spLocks/>
          </p:cNvSpPr>
          <p:nvPr/>
        </p:nvSpPr>
        <p:spPr>
          <a:xfrm>
            <a:off x="2804159" y="1834650"/>
            <a:ext cx="2637853" cy="278235"/>
          </a:xfrm>
          <a:prstGeom prst="rect">
            <a:avLst/>
          </a:prstGeom>
        </p:spPr>
        <p:txBody>
          <a:bodyPr rtlCol="0">
            <a:noAutofit/>
          </a:bodyPr>
          <a:lstStyle>
            <a:defPPr>
              <a:defRPr lang="fr-FR"/>
            </a:defPPr>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en-US" sz="1800" dirty="0">
                <a:solidFill>
                  <a:srgbClr val="7030A0"/>
                </a:solidFill>
                <a:latin typeface="Inter"/>
              </a:rPr>
              <a:t>Optimized model </a:t>
            </a:r>
            <a:endParaRPr lang="en-US" sz="1800" dirty="0">
              <a:solidFill>
                <a:srgbClr val="7030A0"/>
              </a:solidFill>
            </a:endParaRPr>
          </a:p>
        </p:txBody>
      </p:sp>
      <p:sp>
        <p:nvSpPr>
          <p:cNvPr id="5" name="Espace réservé du contenu 2">
            <a:extLst>
              <a:ext uri="{FF2B5EF4-FFF2-40B4-BE49-F238E27FC236}">
                <a16:creationId xmlns:a16="http://schemas.microsoft.com/office/drawing/2014/main" id="{038BE8F4-E342-439D-BA2B-603B9DAA3EB2}"/>
              </a:ext>
            </a:extLst>
          </p:cNvPr>
          <p:cNvSpPr txBox="1">
            <a:spLocks/>
          </p:cNvSpPr>
          <p:nvPr/>
        </p:nvSpPr>
        <p:spPr>
          <a:xfrm>
            <a:off x="2804160" y="2437625"/>
            <a:ext cx="3291840" cy="1495183"/>
          </a:xfrm>
          <a:prstGeom prst="rect">
            <a:avLst/>
          </a:prstGeom>
        </p:spPr>
        <p:txBody>
          <a:bodyPr rtlCol="0">
            <a:normAutofit fontScale="92500" lnSpcReduction="10000"/>
          </a:bodyPr>
          <a:lstStyle>
            <a:defPPr>
              <a:defRPr lang="fr-FR"/>
            </a:defPPr>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en-US" sz="1800" dirty="0">
                <a:solidFill>
                  <a:schemeClr val="tx1"/>
                </a:solidFill>
              </a:rPr>
              <a:t>Model size : 2,44511 Mb</a:t>
            </a:r>
          </a:p>
          <a:p>
            <a:r>
              <a:rPr lang="en-US" sz="1800" dirty="0">
                <a:solidFill>
                  <a:schemeClr val="tx1"/>
                </a:solidFill>
              </a:rPr>
              <a:t>Image size : 128x128</a:t>
            </a:r>
          </a:p>
          <a:p>
            <a:r>
              <a:rPr lang="en-US" sz="1800" dirty="0">
                <a:solidFill>
                  <a:schemeClr val="accent1">
                    <a:lumMod val="50000"/>
                  </a:schemeClr>
                </a:solidFill>
              </a:rPr>
              <a:t>MFLOPs = 818,687</a:t>
            </a:r>
          </a:p>
          <a:p>
            <a:r>
              <a:rPr lang="en-US" sz="1800" dirty="0">
                <a:solidFill>
                  <a:schemeClr val="tx1"/>
                </a:solidFill>
              </a:rPr>
              <a:t>Total Parameters : 0,64 M</a:t>
            </a:r>
          </a:p>
          <a:p>
            <a:r>
              <a:rPr lang="en-US" sz="1800" dirty="0">
                <a:solidFill>
                  <a:schemeClr val="accent1">
                    <a:lumMod val="50000"/>
                  </a:schemeClr>
                </a:solidFill>
              </a:rPr>
              <a:t>Inference time : 0,1 s  </a:t>
            </a:r>
          </a:p>
        </p:txBody>
      </p:sp>
      <p:sp>
        <p:nvSpPr>
          <p:cNvPr id="12" name="Espace réservé du contenu 2">
            <a:extLst>
              <a:ext uri="{FF2B5EF4-FFF2-40B4-BE49-F238E27FC236}">
                <a16:creationId xmlns:a16="http://schemas.microsoft.com/office/drawing/2014/main" id="{92FC576B-34C8-EC0A-2EE9-C7FCDD92BA84}"/>
              </a:ext>
            </a:extLst>
          </p:cNvPr>
          <p:cNvSpPr txBox="1">
            <a:spLocks/>
          </p:cNvSpPr>
          <p:nvPr/>
        </p:nvSpPr>
        <p:spPr>
          <a:xfrm>
            <a:off x="2804159" y="4698239"/>
            <a:ext cx="6224431" cy="1161023"/>
          </a:xfrm>
          <a:prstGeom prst="rect">
            <a:avLst/>
          </a:prstGeom>
        </p:spPr>
        <p:txBody>
          <a:bodyPr rtlCol="0">
            <a:normAutofit/>
          </a:bodyPr>
          <a:lstStyle>
            <a:defPPr>
              <a:defRPr lang="fr-FR"/>
            </a:defPPr>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pPr algn="l">
              <a:buFont typeface="+mj-lt"/>
              <a:buAutoNum type="arabicPeriod"/>
            </a:pPr>
            <a:r>
              <a:rPr lang="en-US" sz="1400" b="1" i="0" dirty="0">
                <a:solidFill>
                  <a:srgbClr val="404040"/>
                </a:solidFill>
                <a:effectLst/>
                <a:latin typeface="Inter"/>
              </a:rPr>
              <a:t>Model Size</a:t>
            </a:r>
            <a:r>
              <a:rPr lang="en-US" sz="1400" b="0" i="0" dirty="0">
                <a:solidFill>
                  <a:srgbClr val="404040"/>
                </a:solidFill>
                <a:effectLst/>
                <a:latin typeface="Inter"/>
              </a:rPr>
              <a:t>: Reduced by </a:t>
            </a:r>
            <a:r>
              <a:rPr lang="en-US" sz="1400" b="1" i="0" dirty="0">
                <a:solidFill>
                  <a:srgbClr val="404040"/>
                </a:solidFill>
                <a:effectLst/>
                <a:latin typeface="Inter"/>
              </a:rPr>
              <a:t>87%</a:t>
            </a:r>
            <a:r>
              <a:rPr lang="en-US" sz="1400" b="0" i="0" dirty="0">
                <a:solidFill>
                  <a:srgbClr val="404040"/>
                </a:solidFill>
                <a:effectLst/>
                <a:latin typeface="Inter"/>
              </a:rPr>
              <a:t>, making it more lightweight and easier to deploy.</a:t>
            </a:r>
          </a:p>
          <a:p>
            <a:pPr algn="l">
              <a:spcBef>
                <a:spcPts val="300"/>
              </a:spcBef>
              <a:buFont typeface="+mj-lt"/>
              <a:buAutoNum type="arabicPeriod"/>
            </a:pPr>
            <a:r>
              <a:rPr lang="en-US" sz="1400" b="1" i="0" dirty="0">
                <a:solidFill>
                  <a:srgbClr val="404040"/>
                </a:solidFill>
                <a:effectLst/>
                <a:latin typeface="Inter"/>
              </a:rPr>
              <a:t>FLOPs</a:t>
            </a:r>
            <a:r>
              <a:rPr lang="en-US" sz="1400" b="0" i="0" dirty="0">
                <a:solidFill>
                  <a:srgbClr val="404040"/>
                </a:solidFill>
                <a:effectLst/>
                <a:latin typeface="Inter"/>
              </a:rPr>
              <a:t>: Reduced by </a:t>
            </a:r>
            <a:r>
              <a:rPr lang="en-US" sz="1400" b="1" i="0" dirty="0">
                <a:solidFill>
                  <a:srgbClr val="404040"/>
                </a:solidFill>
                <a:effectLst/>
                <a:latin typeface="Inter"/>
              </a:rPr>
              <a:t>80%</a:t>
            </a:r>
            <a:endParaRPr lang="en-US" sz="1400" dirty="0">
              <a:solidFill>
                <a:srgbClr val="404040"/>
              </a:solidFill>
              <a:latin typeface="Inter"/>
            </a:endParaRPr>
          </a:p>
          <a:p>
            <a:pPr algn="l">
              <a:spcBef>
                <a:spcPts val="300"/>
              </a:spcBef>
              <a:buFont typeface="+mj-lt"/>
              <a:buAutoNum type="arabicPeriod"/>
            </a:pPr>
            <a:r>
              <a:rPr lang="en-US" sz="1400" b="1" i="0" dirty="0">
                <a:solidFill>
                  <a:srgbClr val="404040"/>
                </a:solidFill>
                <a:effectLst/>
                <a:latin typeface="Inter"/>
              </a:rPr>
              <a:t>Parameters</a:t>
            </a:r>
            <a:r>
              <a:rPr lang="en-US" sz="1400" b="0" i="0" dirty="0">
                <a:solidFill>
                  <a:srgbClr val="404040"/>
                </a:solidFill>
                <a:effectLst/>
                <a:latin typeface="Inter"/>
              </a:rPr>
              <a:t>: Reduced by </a:t>
            </a:r>
            <a:r>
              <a:rPr lang="en-US" sz="1400" b="1" i="0" dirty="0">
                <a:solidFill>
                  <a:srgbClr val="404040"/>
                </a:solidFill>
                <a:effectLst/>
                <a:latin typeface="Inter"/>
              </a:rPr>
              <a:t>88%</a:t>
            </a:r>
            <a:r>
              <a:rPr lang="en-US" sz="1400" b="0" i="0" dirty="0">
                <a:solidFill>
                  <a:srgbClr val="404040"/>
                </a:solidFill>
                <a:effectLst/>
                <a:latin typeface="Inter"/>
              </a:rPr>
              <a:t>.</a:t>
            </a:r>
          </a:p>
          <a:p>
            <a:pPr algn="l">
              <a:spcBef>
                <a:spcPts val="300"/>
              </a:spcBef>
              <a:buFont typeface="+mj-lt"/>
              <a:buAutoNum type="arabicPeriod"/>
            </a:pPr>
            <a:r>
              <a:rPr lang="en-US" sz="1400" b="1" i="0" dirty="0">
                <a:solidFill>
                  <a:srgbClr val="404040"/>
                </a:solidFill>
                <a:effectLst/>
                <a:latin typeface="Inter"/>
              </a:rPr>
              <a:t>Inference Time</a:t>
            </a:r>
            <a:r>
              <a:rPr lang="en-US" sz="1400" b="0" i="0" dirty="0">
                <a:solidFill>
                  <a:srgbClr val="404040"/>
                </a:solidFill>
                <a:effectLst/>
                <a:latin typeface="Inter"/>
              </a:rPr>
              <a:t>: Reduced by </a:t>
            </a:r>
            <a:r>
              <a:rPr lang="en-US" sz="1400" b="1" i="0" dirty="0">
                <a:solidFill>
                  <a:srgbClr val="404040"/>
                </a:solidFill>
                <a:effectLst/>
                <a:latin typeface="Inter"/>
              </a:rPr>
              <a:t>62%</a:t>
            </a:r>
            <a:r>
              <a:rPr lang="en-US" sz="1400" b="0" i="0" dirty="0">
                <a:solidFill>
                  <a:srgbClr val="404040"/>
                </a:solidFill>
                <a:effectLst/>
                <a:latin typeface="Inter"/>
              </a:rPr>
              <a:t>, enabling faster real-time performance.</a:t>
            </a:r>
          </a:p>
        </p:txBody>
      </p:sp>
      <p:sp>
        <p:nvSpPr>
          <p:cNvPr id="13" name="ZoneTexte 12">
            <a:extLst>
              <a:ext uri="{FF2B5EF4-FFF2-40B4-BE49-F238E27FC236}">
                <a16:creationId xmlns:a16="http://schemas.microsoft.com/office/drawing/2014/main" id="{B88B9017-9B1B-DB78-BD65-E2A8649E1E08}"/>
              </a:ext>
            </a:extLst>
          </p:cNvPr>
          <p:cNvSpPr txBox="1"/>
          <p:nvPr/>
        </p:nvSpPr>
        <p:spPr>
          <a:xfrm>
            <a:off x="2804160" y="4236574"/>
            <a:ext cx="2025292" cy="923330"/>
          </a:xfrm>
          <a:prstGeom prst="rect">
            <a:avLst/>
          </a:prstGeom>
          <a:noFill/>
        </p:spPr>
        <p:txBody>
          <a:bodyPr wrap="square">
            <a:spAutoFit/>
          </a:bodyPr>
          <a:lstStyle/>
          <a:p>
            <a:pPr algn="l"/>
            <a:r>
              <a:rPr lang="fr-FR" b="1" i="0" dirty="0">
                <a:solidFill>
                  <a:srgbClr val="FF0000"/>
                </a:solidFill>
                <a:effectLst/>
                <a:latin typeface="Inter"/>
              </a:rPr>
              <a:t>Key Improvements</a:t>
            </a:r>
          </a:p>
          <a:p>
            <a:br>
              <a:rPr lang="fr-FR" b="0" i="0" dirty="0">
                <a:solidFill>
                  <a:srgbClr val="404040"/>
                </a:solidFill>
                <a:effectLst/>
                <a:latin typeface="Inter"/>
              </a:rPr>
            </a:br>
            <a:endParaRPr lang="fr-FR" dirty="0"/>
          </a:p>
        </p:txBody>
      </p:sp>
      <p:sp>
        <p:nvSpPr>
          <p:cNvPr id="14" name="Flèche : droite 13">
            <a:extLst>
              <a:ext uri="{FF2B5EF4-FFF2-40B4-BE49-F238E27FC236}">
                <a16:creationId xmlns:a16="http://schemas.microsoft.com/office/drawing/2014/main" id="{A0C0F8A5-9B15-9F99-0B43-F2983E53458F}"/>
              </a:ext>
            </a:extLst>
          </p:cNvPr>
          <p:cNvSpPr/>
          <p:nvPr/>
        </p:nvSpPr>
        <p:spPr>
          <a:xfrm>
            <a:off x="2885243" y="6134496"/>
            <a:ext cx="479394" cy="1864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u contenu 2">
            <a:extLst>
              <a:ext uri="{FF2B5EF4-FFF2-40B4-BE49-F238E27FC236}">
                <a16:creationId xmlns:a16="http://schemas.microsoft.com/office/drawing/2014/main" id="{BDE34219-D116-92D5-DC7C-AADBF29DC0BE}"/>
              </a:ext>
            </a:extLst>
          </p:cNvPr>
          <p:cNvSpPr txBox="1">
            <a:spLocks/>
          </p:cNvSpPr>
          <p:nvPr/>
        </p:nvSpPr>
        <p:spPr>
          <a:xfrm>
            <a:off x="3433316" y="5953920"/>
            <a:ext cx="5394049" cy="564242"/>
          </a:xfrm>
          <a:prstGeom prst="rect">
            <a:avLst/>
          </a:prstGeom>
        </p:spPr>
        <p:txBody>
          <a:bodyPr rtlCol="0">
            <a:normAutofit/>
          </a:bodyPr>
          <a:lstStyle>
            <a:defPPr>
              <a:defRPr lang="fr-FR"/>
            </a:defPPr>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pPr marL="0" indent="0">
              <a:buNone/>
            </a:pPr>
            <a:r>
              <a:rPr lang="en-US" sz="1400" dirty="0">
                <a:solidFill>
                  <a:srgbClr val="404040"/>
                </a:solidFill>
                <a:latin typeface="Inter"/>
              </a:rPr>
              <a:t>We haven’t applied any optimization methods yet , think if we applied , how much model can be reduced and make it much lightweight </a:t>
            </a:r>
          </a:p>
        </p:txBody>
      </p:sp>
    </p:spTree>
    <p:extLst>
      <p:ext uri="{BB962C8B-B14F-4D97-AF65-F5344CB8AC3E}">
        <p14:creationId xmlns:p14="http://schemas.microsoft.com/office/powerpoint/2010/main" val="1397769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1FA419-C53F-4208-3B64-3AB7DB4D3206}"/>
            </a:ext>
          </a:extLst>
        </p:cNvPr>
        <p:cNvGrpSpPr/>
        <p:nvPr/>
      </p:nvGrpSpPr>
      <p:grpSpPr>
        <a:xfrm>
          <a:off x="0" y="0"/>
          <a:ext cx="0" cy="0"/>
          <a:chOff x="0" y="0"/>
          <a:chExt cx="0" cy="0"/>
        </a:xfrm>
      </p:grpSpPr>
      <p:sp>
        <p:nvSpPr>
          <p:cNvPr id="3" name="Titre 2">
            <a:extLst>
              <a:ext uri="{FF2B5EF4-FFF2-40B4-BE49-F238E27FC236}">
                <a16:creationId xmlns:a16="http://schemas.microsoft.com/office/drawing/2014/main" id="{AEC47728-DAC2-4325-3484-4B24C0605FF4}"/>
              </a:ext>
            </a:extLst>
          </p:cNvPr>
          <p:cNvSpPr>
            <a:spLocks noGrp="1"/>
          </p:cNvSpPr>
          <p:nvPr>
            <p:ph type="title"/>
          </p:nvPr>
        </p:nvSpPr>
        <p:spPr>
          <a:xfrm>
            <a:off x="914401" y="692943"/>
            <a:ext cx="4980372" cy="618838"/>
          </a:xfrm>
        </p:spPr>
        <p:txBody>
          <a:bodyPr rtlCol="0"/>
          <a:lstStyle>
            <a:defPPr>
              <a:defRPr lang="fr-FR"/>
            </a:defPPr>
          </a:lstStyle>
          <a:p>
            <a:pPr rtl="0"/>
            <a:r>
              <a:rPr lang="fr-FR" dirty="0"/>
              <a:t>Key Challenges</a:t>
            </a:r>
          </a:p>
        </p:txBody>
      </p:sp>
      <p:sp>
        <p:nvSpPr>
          <p:cNvPr id="14" name="Espace réservé du contenu 7">
            <a:extLst>
              <a:ext uri="{FF2B5EF4-FFF2-40B4-BE49-F238E27FC236}">
                <a16:creationId xmlns:a16="http://schemas.microsoft.com/office/drawing/2014/main" id="{40B28565-5C4E-AFE3-D9EA-7888CCA171F4}"/>
              </a:ext>
            </a:extLst>
          </p:cNvPr>
          <p:cNvSpPr>
            <a:spLocks noGrp="1"/>
          </p:cNvSpPr>
          <p:nvPr>
            <p:ph sz="half" idx="15"/>
          </p:nvPr>
        </p:nvSpPr>
        <p:spPr>
          <a:xfrm>
            <a:off x="914399" y="1584373"/>
            <a:ext cx="9001958" cy="1913429"/>
          </a:xfrm>
        </p:spPr>
        <p:txBody>
          <a:bodyPr rtlCol="0">
            <a:normAutofit/>
          </a:bodyPr>
          <a:lstStyle>
            <a:defPPr>
              <a:defRPr lang="fr-FR"/>
            </a:defPPr>
          </a:lstStyle>
          <a:p>
            <a:pPr rtl="0"/>
            <a:r>
              <a:rPr lang="en-US" b="0" i="0" dirty="0">
                <a:solidFill>
                  <a:srgbClr val="404040"/>
                </a:solidFill>
                <a:effectLst/>
                <a:latin typeface="Inter"/>
              </a:rPr>
              <a:t>Due to limited computational resources, the image size was reduced from 1920x1080 to </a:t>
            </a:r>
            <a:r>
              <a:rPr lang="en-US" dirty="0">
                <a:solidFill>
                  <a:srgbClr val="404040"/>
                </a:solidFill>
                <a:latin typeface="Inter"/>
              </a:rPr>
              <a:t>128</a:t>
            </a:r>
            <a:r>
              <a:rPr lang="en-US" b="0" i="0" dirty="0">
                <a:solidFill>
                  <a:srgbClr val="404040"/>
                </a:solidFill>
                <a:effectLst/>
                <a:latin typeface="Inter"/>
              </a:rPr>
              <a:t>x128. This reduction may result in the loss of many semantic features, as finer details are often compromised at lower resolutions</a:t>
            </a:r>
          </a:p>
          <a:p>
            <a:pPr rtl="0"/>
            <a:r>
              <a:rPr lang="en-US" b="0" i="0" dirty="0">
                <a:solidFill>
                  <a:srgbClr val="404040"/>
                </a:solidFill>
                <a:effectLst/>
                <a:latin typeface="Inter"/>
              </a:rPr>
              <a:t>The dataset contains 27 classes, many of them are underrepresented. This class imbalance can lead to biased model performance, as the model may struggle to learn meaningful features for the minority classes</a:t>
            </a:r>
            <a:endParaRPr lang="fr-FR" dirty="0"/>
          </a:p>
        </p:txBody>
      </p:sp>
      <p:sp>
        <p:nvSpPr>
          <p:cNvPr id="4" name="Espace réservé du numéro de diapositive 3">
            <a:extLst>
              <a:ext uri="{FF2B5EF4-FFF2-40B4-BE49-F238E27FC236}">
                <a16:creationId xmlns:a16="http://schemas.microsoft.com/office/drawing/2014/main" id="{FD67A85A-8FDE-9005-164D-077B86FA065E}"/>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6</a:t>
            </a:fld>
            <a:endParaRPr lang="fr-FR" dirty="0"/>
          </a:p>
        </p:txBody>
      </p:sp>
    </p:spTree>
    <p:extLst>
      <p:ext uri="{BB962C8B-B14F-4D97-AF65-F5344CB8AC3E}">
        <p14:creationId xmlns:p14="http://schemas.microsoft.com/office/powerpoint/2010/main" val="2828443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093F4-B18A-30BA-C6A4-6F0D8F8D1A51}"/>
            </a:ext>
          </a:extLst>
        </p:cNvPr>
        <p:cNvGrpSpPr/>
        <p:nvPr/>
      </p:nvGrpSpPr>
      <p:grpSpPr>
        <a:xfrm>
          <a:off x="0" y="0"/>
          <a:ext cx="0" cy="0"/>
          <a:chOff x="0" y="0"/>
          <a:chExt cx="0" cy="0"/>
        </a:xfrm>
      </p:grpSpPr>
      <p:sp>
        <p:nvSpPr>
          <p:cNvPr id="3" name="Titre 2">
            <a:extLst>
              <a:ext uri="{FF2B5EF4-FFF2-40B4-BE49-F238E27FC236}">
                <a16:creationId xmlns:a16="http://schemas.microsoft.com/office/drawing/2014/main" id="{39E35AE9-1F97-CE21-B11B-EB989BC09AB4}"/>
              </a:ext>
            </a:extLst>
          </p:cNvPr>
          <p:cNvSpPr>
            <a:spLocks noGrp="1"/>
          </p:cNvSpPr>
          <p:nvPr>
            <p:ph type="title"/>
          </p:nvPr>
        </p:nvSpPr>
        <p:spPr>
          <a:xfrm>
            <a:off x="914401" y="692943"/>
            <a:ext cx="6525086" cy="618838"/>
          </a:xfrm>
        </p:spPr>
        <p:txBody>
          <a:bodyPr rtlCol="0"/>
          <a:lstStyle>
            <a:defPPr>
              <a:defRPr lang="fr-FR"/>
            </a:defPPr>
          </a:lstStyle>
          <a:p>
            <a:pPr rtl="0"/>
            <a:r>
              <a:rPr lang="fr-FR" dirty="0"/>
              <a:t>Proposed solution</a:t>
            </a:r>
          </a:p>
        </p:txBody>
      </p:sp>
      <p:sp>
        <p:nvSpPr>
          <p:cNvPr id="14" name="Espace réservé du contenu 7">
            <a:extLst>
              <a:ext uri="{FF2B5EF4-FFF2-40B4-BE49-F238E27FC236}">
                <a16:creationId xmlns:a16="http://schemas.microsoft.com/office/drawing/2014/main" id="{507D8102-3EC8-20EC-A525-311FC3E26805}"/>
              </a:ext>
            </a:extLst>
          </p:cNvPr>
          <p:cNvSpPr>
            <a:spLocks noGrp="1"/>
          </p:cNvSpPr>
          <p:nvPr>
            <p:ph sz="half" idx="15"/>
          </p:nvPr>
        </p:nvSpPr>
        <p:spPr>
          <a:xfrm>
            <a:off x="914399" y="1584373"/>
            <a:ext cx="9277166" cy="2330679"/>
          </a:xfrm>
        </p:spPr>
        <p:txBody>
          <a:bodyPr rtlCol="0">
            <a:normAutofit/>
          </a:bodyPr>
          <a:lstStyle>
            <a:defPPr>
              <a:defRPr lang="fr-FR"/>
            </a:defPPr>
          </a:lstStyle>
          <a:p>
            <a:pPr rtl="0"/>
            <a:r>
              <a:rPr lang="en-US" dirty="0">
                <a:solidFill>
                  <a:srgbClr val="404040"/>
                </a:solidFill>
                <a:latin typeface="Inter"/>
              </a:rPr>
              <a:t>I</a:t>
            </a:r>
            <a:r>
              <a:rPr lang="en-US" b="0" i="0" dirty="0">
                <a:solidFill>
                  <a:srgbClr val="404040"/>
                </a:solidFill>
                <a:effectLst/>
                <a:latin typeface="Inter"/>
              </a:rPr>
              <a:t>ntroduced </a:t>
            </a:r>
            <a:r>
              <a:rPr lang="en-US" b="1" i="0" dirty="0">
                <a:solidFill>
                  <a:srgbClr val="404040"/>
                </a:solidFill>
                <a:effectLst/>
                <a:latin typeface="Inter"/>
              </a:rPr>
              <a:t>class weights</a:t>
            </a:r>
            <a:r>
              <a:rPr lang="en-US" b="0" i="0" dirty="0">
                <a:solidFill>
                  <a:srgbClr val="404040"/>
                </a:solidFill>
                <a:effectLst/>
                <a:latin typeface="Inter"/>
              </a:rPr>
              <a:t> to ensure that each class has equal importance during model training, and model wont biased towards any class</a:t>
            </a:r>
          </a:p>
          <a:p>
            <a:pPr rtl="0"/>
            <a:r>
              <a:rPr lang="en-US" dirty="0">
                <a:solidFill>
                  <a:srgbClr val="404040"/>
                </a:solidFill>
                <a:latin typeface="Inter"/>
              </a:rPr>
              <a:t>C</a:t>
            </a:r>
            <a:r>
              <a:rPr lang="en-US" b="0" i="0" dirty="0">
                <a:solidFill>
                  <a:srgbClr val="404040"/>
                </a:solidFill>
                <a:effectLst/>
                <a:latin typeface="Inter"/>
              </a:rPr>
              <a:t>ombined multiple loss functions: </a:t>
            </a:r>
            <a:r>
              <a:rPr lang="en-US" b="1" i="0" dirty="0">
                <a:solidFill>
                  <a:srgbClr val="404040"/>
                </a:solidFill>
                <a:effectLst/>
                <a:latin typeface="Inter"/>
              </a:rPr>
              <a:t>Focal Loss</a:t>
            </a:r>
            <a:r>
              <a:rPr lang="en-US" b="0" i="0" dirty="0">
                <a:solidFill>
                  <a:srgbClr val="404040"/>
                </a:solidFill>
                <a:effectLst/>
                <a:latin typeface="Inter"/>
              </a:rPr>
              <a:t>, </a:t>
            </a:r>
            <a:r>
              <a:rPr lang="en-US" b="1" i="0" dirty="0">
                <a:solidFill>
                  <a:srgbClr val="404040"/>
                </a:solidFill>
                <a:effectLst/>
                <a:latin typeface="Inter"/>
              </a:rPr>
              <a:t>Tversky Loss</a:t>
            </a:r>
            <a:r>
              <a:rPr lang="en-US" dirty="0">
                <a:solidFill>
                  <a:srgbClr val="404040"/>
                </a:solidFill>
                <a:latin typeface="Inter"/>
              </a:rPr>
              <a:t> </a:t>
            </a:r>
            <a:r>
              <a:rPr lang="en-US" b="0" i="0" dirty="0">
                <a:solidFill>
                  <a:srgbClr val="404040"/>
                </a:solidFill>
                <a:effectLst/>
                <a:latin typeface="Inter"/>
              </a:rPr>
              <a:t>to address different challenges, such as class imbalance </a:t>
            </a:r>
            <a:r>
              <a:rPr lang="en-US" dirty="0">
                <a:solidFill>
                  <a:srgbClr val="404040"/>
                </a:solidFill>
                <a:latin typeface="Inter"/>
              </a:rPr>
              <a:t>with focus on </a:t>
            </a:r>
            <a:r>
              <a:rPr lang="en-US" b="0" i="0" dirty="0">
                <a:solidFill>
                  <a:srgbClr val="404040"/>
                </a:solidFill>
                <a:effectLst/>
                <a:latin typeface="Inter"/>
              </a:rPr>
              <a:t>hard to classify pixels, balances between precision and recall with IOU optimization</a:t>
            </a:r>
          </a:p>
          <a:p>
            <a:pPr rtl="0"/>
            <a:r>
              <a:rPr lang="en-US" b="0" i="0" dirty="0">
                <a:solidFill>
                  <a:srgbClr val="404040"/>
                </a:solidFill>
                <a:effectLst/>
                <a:latin typeface="Inter"/>
              </a:rPr>
              <a:t>Fine tuned the combination by adjusting their weights and hyperparameters to ensures that the model effectively addresses these problems </a:t>
            </a:r>
            <a:endParaRPr lang="fr-FR" dirty="0"/>
          </a:p>
        </p:txBody>
      </p:sp>
      <p:sp>
        <p:nvSpPr>
          <p:cNvPr id="4" name="Espace réservé du numéro de diapositive 3">
            <a:extLst>
              <a:ext uri="{FF2B5EF4-FFF2-40B4-BE49-F238E27FC236}">
                <a16:creationId xmlns:a16="http://schemas.microsoft.com/office/drawing/2014/main" id="{DE1D132E-B766-35F2-DC95-B4C4D0E98823}"/>
              </a:ext>
            </a:extLst>
          </p:cNvPr>
          <p:cNvSpPr>
            <a:spLocks noGrp="1"/>
          </p:cNvSpPr>
          <p:nvPr>
            <p:ph type="sldNum" sz="quarter" idx="10"/>
          </p:nvPr>
        </p:nvSpPr>
        <p:spPr>
          <a:xfrm>
            <a:off x="10358437" y="457199"/>
            <a:ext cx="1067589" cy="471489"/>
          </a:xfrm>
        </p:spPr>
        <p:txBody>
          <a:bodyPr rtlCol="0"/>
          <a:lstStyle>
            <a:defPPr>
              <a:defRPr lang="fr-FR"/>
            </a:defPPr>
          </a:lstStyle>
          <a:p>
            <a:pPr rtl="0"/>
            <a:fld id="{48F63A3B-78C7-47BE-AE5E-E10140E04643}" type="slidenum">
              <a:rPr lang="fr-FR" smtClean="0"/>
              <a:pPr rtl="0"/>
              <a:t>7</a:t>
            </a:fld>
            <a:endParaRPr lang="fr-FR" dirty="0"/>
          </a:p>
        </p:txBody>
      </p:sp>
    </p:spTree>
    <p:extLst>
      <p:ext uri="{BB962C8B-B14F-4D97-AF65-F5344CB8AC3E}">
        <p14:creationId xmlns:p14="http://schemas.microsoft.com/office/powerpoint/2010/main" val="340875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210199-C129-11F0-56F2-2D1AED21CB4C}"/>
              </a:ext>
            </a:extLst>
          </p:cNvPr>
          <p:cNvSpPr>
            <a:spLocks noGrp="1"/>
          </p:cNvSpPr>
          <p:nvPr>
            <p:ph type="title"/>
          </p:nvPr>
        </p:nvSpPr>
        <p:spPr>
          <a:xfrm>
            <a:off x="3623207" y="59930"/>
            <a:ext cx="5285218" cy="718881"/>
          </a:xfrm>
        </p:spPr>
        <p:txBody>
          <a:bodyPr rtlCol="0"/>
          <a:lstStyle>
            <a:defPPr>
              <a:defRPr lang="fr-FR"/>
            </a:defPPr>
          </a:lstStyle>
          <a:p>
            <a:pPr rtl="0"/>
            <a:r>
              <a:rPr lang="fr-FR" dirty="0"/>
              <a:t>Training results</a:t>
            </a:r>
          </a:p>
        </p:txBody>
      </p:sp>
      <p:sp>
        <p:nvSpPr>
          <p:cNvPr id="3" name="Espace réservé du numéro de diapositive 2">
            <a:extLst>
              <a:ext uri="{FF2B5EF4-FFF2-40B4-BE49-F238E27FC236}">
                <a16:creationId xmlns:a16="http://schemas.microsoft.com/office/drawing/2014/main" id="{370AEC4F-E711-8552-9C34-82C1514A1E37}"/>
              </a:ext>
            </a:extLst>
          </p:cNvPr>
          <p:cNvSpPr>
            <a:spLocks noGrp="1"/>
          </p:cNvSpPr>
          <p:nvPr>
            <p:ph type="sldNum" sz="quarter" idx="10"/>
          </p:nvPr>
        </p:nvSpPr>
        <p:spPr>
          <a:xfrm>
            <a:off x="11203619" y="457199"/>
            <a:ext cx="222408" cy="471489"/>
          </a:xfrm>
        </p:spPr>
        <p:txBody>
          <a:bodyPr rtlCol="0"/>
          <a:lstStyle>
            <a:defPPr>
              <a:defRPr lang="fr-FR"/>
            </a:defPPr>
          </a:lstStyle>
          <a:p>
            <a:pPr rtl="0"/>
            <a:fld id="{48F63A3B-78C7-47BE-AE5E-E10140E04643}" type="slidenum">
              <a:rPr lang="fr-FR" smtClean="0"/>
              <a:pPr rtl="0"/>
              <a:t>8</a:t>
            </a:fld>
            <a:endParaRPr lang="fr-FR" dirty="0"/>
          </a:p>
        </p:txBody>
      </p:sp>
      <p:sp>
        <p:nvSpPr>
          <p:cNvPr id="4" name="Espace réservé du contenu 2">
            <a:extLst>
              <a:ext uri="{FF2B5EF4-FFF2-40B4-BE49-F238E27FC236}">
                <a16:creationId xmlns:a16="http://schemas.microsoft.com/office/drawing/2014/main" id="{4F886CC8-B071-1E10-E5A7-FDF50FB48647}"/>
              </a:ext>
            </a:extLst>
          </p:cNvPr>
          <p:cNvSpPr txBox="1">
            <a:spLocks/>
          </p:cNvSpPr>
          <p:nvPr/>
        </p:nvSpPr>
        <p:spPr>
          <a:xfrm>
            <a:off x="6153451" y="3054270"/>
            <a:ext cx="3291840" cy="1495183"/>
          </a:xfrm>
          <a:prstGeom prst="rect">
            <a:avLst/>
          </a:prstGeom>
        </p:spPr>
        <p:txBody>
          <a:bodyPr rtlCol="0">
            <a:normAutofit/>
          </a:bodyPr>
          <a:lstStyle>
            <a:defPPr>
              <a:defRPr lang="fr-FR"/>
            </a:defPPr>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pPr marL="0" indent="0">
              <a:buNone/>
            </a:pPr>
            <a:endParaRPr lang="en-US" sz="1800" dirty="0">
              <a:solidFill>
                <a:schemeClr val="tx1"/>
              </a:solidFill>
            </a:endParaRPr>
          </a:p>
        </p:txBody>
      </p:sp>
      <p:sp>
        <p:nvSpPr>
          <p:cNvPr id="5" name="Espace réservé du contenu 2">
            <a:extLst>
              <a:ext uri="{FF2B5EF4-FFF2-40B4-BE49-F238E27FC236}">
                <a16:creationId xmlns:a16="http://schemas.microsoft.com/office/drawing/2014/main" id="{2AC31880-75DB-0B72-758A-9CECCE702164}"/>
              </a:ext>
            </a:extLst>
          </p:cNvPr>
          <p:cNvSpPr txBox="1">
            <a:spLocks/>
          </p:cNvSpPr>
          <p:nvPr/>
        </p:nvSpPr>
        <p:spPr>
          <a:xfrm>
            <a:off x="3734495" y="852155"/>
            <a:ext cx="1956091" cy="278235"/>
          </a:xfrm>
          <a:prstGeom prst="rect">
            <a:avLst/>
          </a:prstGeom>
        </p:spPr>
        <p:txBody>
          <a:bodyPr rtlCol="0">
            <a:noAutofit/>
          </a:bodyPr>
          <a:lstStyle>
            <a:defPPr>
              <a:defRPr lang="fr-FR"/>
            </a:defPPr>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en-US" sz="1800" dirty="0">
                <a:solidFill>
                  <a:srgbClr val="7030A0"/>
                </a:solidFill>
                <a:latin typeface="Inter"/>
              </a:rPr>
              <a:t>Original model </a:t>
            </a:r>
            <a:endParaRPr lang="en-US" sz="1800" dirty="0">
              <a:solidFill>
                <a:srgbClr val="7030A0"/>
              </a:solidFill>
            </a:endParaRPr>
          </a:p>
        </p:txBody>
      </p:sp>
      <p:sp>
        <p:nvSpPr>
          <p:cNvPr id="8" name="Espace réservé du contenu 2">
            <a:extLst>
              <a:ext uri="{FF2B5EF4-FFF2-40B4-BE49-F238E27FC236}">
                <a16:creationId xmlns:a16="http://schemas.microsoft.com/office/drawing/2014/main" id="{253FE0A7-4B03-1B30-9FBC-28D8AA46C843}"/>
              </a:ext>
            </a:extLst>
          </p:cNvPr>
          <p:cNvSpPr txBox="1">
            <a:spLocks/>
          </p:cNvSpPr>
          <p:nvPr/>
        </p:nvSpPr>
        <p:spPr>
          <a:xfrm>
            <a:off x="7175566" y="4545665"/>
            <a:ext cx="516429" cy="278235"/>
          </a:xfrm>
          <a:prstGeom prst="rect">
            <a:avLst/>
          </a:prstGeom>
        </p:spPr>
        <p:txBody>
          <a:bodyPr rtlCol="0">
            <a:noAutofit/>
          </a:bodyPr>
          <a:lstStyle>
            <a:defPPr>
              <a:defRPr lang="fr-FR"/>
            </a:defPPr>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pPr marL="0" indent="0">
              <a:buNone/>
            </a:pPr>
            <a:r>
              <a:rPr lang="en-US" sz="1800" dirty="0">
                <a:solidFill>
                  <a:srgbClr val="7030A0"/>
                </a:solidFill>
                <a:latin typeface="Inter"/>
              </a:rPr>
              <a:t>GT</a:t>
            </a:r>
            <a:endParaRPr lang="en-US" sz="1800" dirty="0">
              <a:solidFill>
                <a:srgbClr val="7030A0"/>
              </a:solidFill>
            </a:endParaRPr>
          </a:p>
        </p:txBody>
      </p:sp>
      <p:sp>
        <p:nvSpPr>
          <p:cNvPr id="10" name="Espace réservé du contenu 2">
            <a:extLst>
              <a:ext uri="{FF2B5EF4-FFF2-40B4-BE49-F238E27FC236}">
                <a16:creationId xmlns:a16="http://schemas.microsoft.com/office/drawing/2014/main" id="{7010A92E-BEE8-771D-4021-9CB5F6961D80}"/>
              </a:ext>
            </a:extLst>
          </p:cNvPr>
          <p:cNvSpPr txBox="1">
            <a:spLocks/>
          </p:cNvSpPr>
          <p:nvPr/>
        </p:nvSpPr>
        <p:spPr>
          <a:xfrm>
            <a:off x="8408037" y="4556966"/>
            <a:ext cx="1167035" cy="278235"/>
          </a:xfrm>
          <a:prstGeom prst="rect">
            <a:avLst/>
          </a:prstGeom>
        </p:spPr>
        <p:txBody>
          <a:bodyPr rtlCol="0">
            <a:noAutofit/>
          </a:bodyPr>
          <a:lstStyle>
            <a:defPPr>
              <a:defRPr lang="fr-FR"/>
            </a:defPPr>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pPr marL="0" indent="0">
              <a:buNone/>
            </a:pPr>
            <a:r>
              <a:rPr lang="en-US" sz="1800" dirty="0">
                <a:solidFill>
                  <a:srgbClr val="7030A0"/>
                </a:solidFill>
                <a:latin typeface="Inter"/>
              </a:rPr>
              <a:t>Prediction</a:t>
            </a:r>
            <a:endParaRPr lang="en-US" sz="1800" dirty="0">
              <a:solidFill>
                <a:srgbClr val="7030A0"/>
              </a:solidFill>
            </a:endParaRPr>
          </a:p>
        </p:txBody>
      </p:sp>
      <p:pic>
        <p:nvPicPr>
          <p:cNvPr id="9" name="Image 8">
            <a:extLst>
              <a:ext uri="{FF2B5EF4-FFF2-40B4-BE49-F238E27FC236}">
                <a16:creationId xmlns:a16="http://schemas.microsoft.com/office/drawing/2014/main" id="{EA79D380-8466-DBE9-F6F8-9F1200FC033D}"/>
              </a:ext>
            </a:extLst>
          </p:cNvPr>
          <p:cNvPicPr>
            <a:picLocks noChangeAspect="1"/>
          </p:cNvPicPr>
          <p:nvPr/>
        </p:nvPicPr>
        <p:blipFill>
          <a:blip r:embed="rId3"/>
          <a:stretch>
            <a:fillRect/>
          </a:stretch>
        </p:blipFill>
        <p:spPr>
          <a:xfrm>
            <a:off x="6807566" y="3192262"/>
            <a:ext cx="1219200" cy="1219200"/>
          </a:xfrm>
          <a:prstGeom prst="rect">
            <a:avLst/>
          </a:prstGeom>
        </p:spPr>
      </p:pic>
      <p:pic>
        <p:nvPicPr>
          <p:cNvPr id="12" name="Image 11">
            <a:extLst>
              <a:ext uri="{FF2B5EF4-FFF2-40B4-BE49-F238E27FC236}">
                <a16:creationId xmlns:a16="http://schemas.microsoft.com/office/drawing/2014/main" id="{8858588F-0D25-B2A2-9634-A6B6646FF421}"/>
              </a:ext>
            </a:extLst>
          </p:cNvPr>
          <p:cNvPicPr>
            <a:picLocks noChangeAspect="1"/>
          </p:cNvPicPr>
          <p:nvPr/>
        </p:nvPicPr>
        <p:blipFill>
          <a:blip r:embed="rId4"/>
          <a:stretch>
            <a:fillRect/>
          </a:stretch>
        </p:blipFill>
        <p:spPr>
          <a:xfrm>
            <a:off x="6807566" y="1766074"/>
            <a:ext cx="1219200" cy="1219200"/>
          </a:xfrm>
          <a:prstGeom prst="rect">
            <a:avLst/>
          </a:prstGeom>
        </p:spPr>
      </p:pic>
      <p:pic>
        <p:nvPicPr>
          <p:cNvPr id="16" name="Image 15">
            <a:extLst>
              <a:ext uri="{FF2B5EF4-FFF2-40B4-BE49-F238E27FC236}">
                <a16:creationId xmlns:a16="http://schemas.microsoft.com/office/drawing/2014/main" id="{F6F73D09-3712-E81B-7E9C-C300E6654D09}"/>
              </a:ext>
            </a:extLst>
          </p:cNvPr>
          <p:cNvPicPr>
            <a:picLocks noChangeAspect="1"/>
          </p:cNvPicPr>
          <p:nvPr/>
        </p:nvPicPr>
        <p:blipFill>
          <a:blip r:embed="rId5"/>
          <a:stretch>
            <a:fillRect/>
          </a:stretch>
        </p:blipFill>
        <p:spPr>
          <a:xfrm>
            <a:off x="8355872" y="1762318"/>
            <a:ext cx="1219200" cy="1219200"/>
          </a:xfrm>
          <a:prstGeom prst="rect">
            <a:avLst/>
          </a:prstGeom>
        </p:spPr>
      </p:pic>
      <p:pic>
        <p:nvPicPr>
          <p:cNvPr id="20" name="Image 19">
            <a:extLst>
              <a:ext uri="{FF2B5EF4-FFF2-40B4-BE49-F238E27FC236}">
                <a16:creationId xmlns:a16="http://schemas.microsoft.com/office/drawing/2014/main" id="{6901C8A9-9C5B-5E0E-E2E7-24AD40B4EE54}"/>
              </a:ext>
            </a:extLst>
          </p:cNvPr>
          <p:cNvPicPr>
            <a:picLocks noChangeAspect="1"/>
          </p:cNvPicPr>
          <p:nvPr/>
        </p:nvPicPr>
        <p:blipFill>
          <a:blip r:embed="rId6"/>
          <a:stretch>
            <a:fillRect/>
          </a:stretch>
        </p:blipFill>
        <p:spPr>
          <a:xfrm>
            <a:off x="5125186" y="1762318"/>
            <a:ext cx="1219200" cy="1219200"/>
          </a:xfrm>
          <a:prstGeom prst="rect">
            <a:avLst/>
          </a:prstGeom>
        </p:spPr>
      </p:pic>
      <p:pic>
        <p:nvPicPr>
          <p:cNvPr id="23" name="Image 22">
            <a:extLst>
              <a:ext uri="{FF2B5EF4-FFF2-40B4-BE49-F238E27FC236}">
                <a16:creationId xmlns:a16="http://schemas.microsoft.com/office/drawing/2014/main" id="{7B1747B3-347A-9D46-2125-4962DAAA05B7}"/>
              </a:ext>
            </a:extLst>
          </p:cNvPr>
          <p:cNvPicPr>
            <a:picLocks noChangeAspect="1"/>
          </p:cNvPicPr>
          <p:nvPr/>
        </p:nvPicPr>
        <p:blipFill>
          <a:blip r:embed="rId7"/>
          <a:stretch>
            <a:fillRect/>
          </a:stretch>
        </p:blipFill>
        <p:spPr>
          <a:xfrm>
            <a:off x="5125186" y="3192262"/>
            <a:ext cx="1219200" cy="1219200"/>
          </a:xfrm>
          <a:prstGeom prst="rect">
            <a:avLst/>
          </a:prstGeom>
        </p:spPr>
      </p:pic>
      <p:pic>
        <p:nvPicPr>
          <p:cNvPr id="26" name="Image 25">
            <a:extLst>
              <a:ext uri="{FF2B5EF4-FFF2-40B4-BE49-F238E27FC236}">
                <a16:creationId xmlns:a16="http://schemas.microsoft.com/office/drawing/2014/main" id="{832AF728-76EA-D39B-C340-08DF78284B58}"/>
              </a:ext>
            </a:extLst>
          </p:cNvPr>
          <p:cNvPicPr>
            <a:picLocks noChangeAspect="1"/>
          </p:cNvPicPr>
          <p:nvPr/>
        </p:nvPicPr>
        <p:blipFill>
          <a:blip r:embed="rId8"/>
          <a:stretch>
            <a:fillRect/>
          </a:stretch>
        </p:blipFill>
        <p:spPr>
          <a:xfrm>
            <a:off x="8355872" y="3192261"/>
            <a:ext cx="1219200" cy="1219200"/>
          </a:xfrm>
          <a:prstGeom prst="rect">
            <a:avLst/>
          </a:prstGeom>
        </p:spPr>
      </p:pic>
      <p:pic>
        <p:nvPicPr>
          <p:cNvPr id="28" name="Image 27">
            <a:extLst>
              <a:ext uri="{FF2B5EF4-FFF2-40B4-BE49-F238E27FC236}">
                <a16:creationId xmlns:a16="http://schemas.microsoft.com/office/drawing/2014/main" id="{A6E7487E-6651-772D-B8FD-F707479A4B65}"/>
              </a:ext>
            </a:extLst>
          </p:cNvPr>
          <p:cNvPicPr>
            <a:picLocks noChangeAspect="1"/>
          </p:cNvPicPr>
          <p:nvPr/>
        </p:nvPicPr>
        <p:blipFill>
          <a:blip r:embed="rId9"/>
          <a:stretch>
            <a:fillRect/>
          </a:stretch>
        </p:blipFill>
        <p:spPr>
          <a:xfrm>
            <a:off x="8355872" y="1769831"/>
            <a:ext cx="1219200" cy="1219200"/>
          </a:xfrm>
          <a:prstGeom prst="rect">
            <a:avLst/>
          </a:prstGeom>
        </p:spPr>
      </p:pic>
    </p:spTree>
    <p:extLst>
      <p:ext uri="{BB962C8B-B14F-4D97-AF65-F5344CB8AC3E}">
        <p14:creationId xmlns:p14="http://schemas.microsoft.com/office/powerpoint/2010/main" val="113171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4C99E-0C73-35D8-0EA6-6D5933FF60E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49DCA80-73F5-3D33-0DB6-4CA3023D02F2}"/>
              </a:ext>
            </a:extLst>
          </p:cNvPr>
          <p:cNvSpPr>
            <a:spLocks noGrp="1"/>
          </p:cNvSpPr>
          <p:nvPr>
            <p:ph type="title"/>
          </p:nvPr>
        </p:nvSpPr>
        <p:spPr>
          <a:xfrm>
            <a:off x="3623207" y="59930"/>
            <a:ext cx="5285218" cy="718881"/>
          </a:xfrm>
        </p:spPr>
        <p:txBody>
          <a:bodyPr rtlCol="0"/>
          <a:lstStyle>
            <a:defPPr>
              <a:defRPr lang="fr-FR"/>
            </a:defPPr>
          </a:lstStyle>
          <a:p>
            <a:pPr rtl="0"/>
            <a:r>
              <a:rPr lang="fr-FR" dirty="0"/>
              <a:t>Training results</a:t>
            </a:r>
          </a:p>
        </p:txBody>
      </p:sp>
      <p:sp>
        <p:nvSpPr>
          <p:cNvPr id="3" name="Espace réservé du numéro de diapositive 2">
            <a:extLst>
              <a:ext uri="{FF2B5EF4-FFF2-40B4-BE49-F238E27FC236}">
                <a16:creationId xmlns:a16="http://schemas.microsoft.com/office/drawing/2014/main" id="{2839F1B5-504F-33AB-2EA2-49D3FF4A7DC5}"/>
              </a:ext>
            </a:extLst>
          </p:cNvPr>
          <p:cNvSpPr>
            <a:spLocks noGrp="1"/>
          </p:cNvSpPr>
          <p:nvPr>
            <p:ph type="sldNum" sz="quarter" idx="10"/>
          </p:nvPr>
        </p:nvSpPr>
        <p:spPr>
          <a:xfrm>
            <a:off x="11203619" y="457199"/>
            <a:ext cx="222408" cy="471489"/>
          </a:xfrm>
        </p:spPr>
        <p:txBody>
          <a:bodyPr rtlCol="0"/>
          <a:lstStyle>
            <a:defPPr>
              <a:defRPr lang="fr-FR"/>
            </a:defPPr>
          </a:lstStyle>
          <a:p>
            <a:pPr rtl="0"/>
            <a:fld id="{48F63A3B-78C7-47BE-AE5E-E10140E04643}" type="slidenum">
              <a:rPr lang="fr-FR" smtClean="0"/>
              <a:pPr rtl="0"/>
              <a:t>9</a:t>
            </a:fld>
            <a:endParaRPr lang="fr-FR" dirty="0"/>
          </a:p>
        </p:txBody>
      </p:sp>
      <p:sp>
        <p:nvSpPr>
          <p:cNvPr id="4" name="Espace réservé du contenu 2">
            <a:extLst>
              <a:ext uri="{FF2B5EF4-FFF2-40B4-BE49-F238E27FC236}">
                <a16:creationId xmlns:a16="http://schemas.microsoft.com/office/drawing/2014/main" id="{8EDFB14B-D0AB-BFDC-123B-543FFB911303}"/>
              </a:ext>
            </a:extLst>
          </p:cNvPr>
          <p:cNvSpPr txBox="1">
            <a:spLocks/>
          </p:cNvSpPr>
          <p:nvPr/>
        </p:nvSpPr>
        <p:spPr>
          <a:xfrm>
            <a:off x="4908168" y="2681408"/>
            <a:ext cx="3291840" cy="1495183"/>
          </a:xfrm>
          <a:prstGeom prst="rect">
            <a:avLst/>
          </a:prstGeom>
        </p:spPr>
        <p:txBody>
          <a:bodyPr rtlCol="0">
            <a:normAutofit/>
          </a:bodyPr>
          <a:lstStyle>
            <a:defPPr>
              <a:defRPr lang="fr-FR"/>
            </a:defPPr>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pPr marL="0" indent="0">
              <a:buNone/>
            </a:pPr>
            <a:endParaRPr lang="en-US" sz="1800" dirty="0">
              <a:solidFill>
                <a:schemeClr val="tx1"/>
              </a:solidFill>
            </a:endParaRPr>
          </a:p>
        </p:txBody>
      </p:sp>
      <p:sp>
        <p:nvSpPr>
          <p:cNvPr id="5" name="Espace réservé du contenu 2">
            <a:extLst>
              <a:ext uri="{FF2B5EF4-FFF2-40B4-BE49-F238E27FC236}">
                <a16:creationId xmlns:a16="http://schemas.microsoft.com/office/drawing/2014/main" id="{392E8874-766D-53B0-88D3-E2E31205BB84}"/>
              </a:ext>
            </a:extLst>
          </p:cNvPr>
          <p:cNvSpPr txBox="1">
            <a:spLocks/>
          </p:cNvSpPr>
          <p:nvPr/>
        </p:nvSpPr>
        <p:spPr>
          <a:xfrm>
            <a:off x="3734495" y="852155"/>
            <a:ext cx="3218755" cy="278235"/>
          </a:xfrm>
          <a:prstGeom prst="rect">
            <a:avLst/>
          </a:prstGeom>
        </p:spPr>
        <p:txBody>
          <a:bodyPr rtlCol="0">
            <a:noAutofit/>
          </a:bodyPr>
          <a:lstStyle>
            <a:defPPr>
              <a:defRPr lang="fr-FR"/>
            </a:defPPr>
            <a:lvl1pPr marL="347472" indent="-347472" algn="l" defTabSz="914400" rtl="0" eaLnBrk="1" latinLnBrk="0" hangingPunct="1">
              <a:lnSpc>
                <a:spcPct val="100000"/>
              </a:lnSpc>
              <a:spcBef>
                <a:spcPts val="360"/>
              </a:spcBef>
              <a:buFont typeface="Arial" panose="020B0604020202020204" pitchFamily="34" charset="0"/>
              <a:buChar char="•"/>
              <a:defRPr lang="fr-F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lang="fr-F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lang="fr-F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lang="fr-F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a:lstStyle>
          <a:p>
            <a:r>
              <a:rPr lang="en-US" sz="1800" dirty="0">
                <a:solidFill>
                  <a:srgbClr val="7030A0"/>
                </a:solidFill>
                <a:latin typeface="Inter"/>
              </a:rPr>
              <a:t>Original model Metrics </a:t>
            </a:r>
            <a:endParaRPr lang="en-US" sz="1800" dirty="0">
              <a:solidFill>
                <a:srgbClr val="7030A0"/>
              </a:solidFill>
            </a:endParaRPr>
          </a:p>
        </p:txBody>
      </p:sp>
      <p:graphicFrame>
        <p:nvGraphicFramePr>
          <p:cNvPr id="8" name="Table 2">
            <a:extLst>
              <a:ext uri="{FF2B5EF4-FFF2-40B4-BE49-F238E27FC236}">
                <a16:creationId xmlns:a16="http://schemas.microsoft.com/office/drawing/2014/main" id="{7393A2FC-588E-9EC2-0869-4B02D463A3D6}"/>
              </a:ext>
            </a:extLst>
          </p:cNvPr>
          <p:cNvGraphicFramePr>
            <a:graphicFrameLocks noGrp="1"/>
          </p:cNvGraphicFramePr>
          <p:nvPr>
            <p:extLst>
              <p:ext uri="{D42A27DB-BD31-4B8C-83A1-F6EECF244321}">
                <p14:modId xmlns:p14="http://schemas.microsoft.com/office/powerpoint/2010/main" val="2083953914"/>
              </p:ext>
            </p:extLst>
          </p:nvPr>
        </p:nvGraphicFramePr>
        <p:xfrm>
          <a:off x="3787763" y="1390703"/>
          <a:ext cx="3616215" cy="4145280"/>
        </p:xfrm>
        <a:graphic>
          <a:graphicData uri="http://schemas.openxmlformats.org/drawingml/2006/table">
            <a:tbl>
              <a:tblPr firstRow="1" bandRow="1">
                <a:tableStyleId>{5C22544A-7EE6-4342-B048-85BDC9FD1C3A}</a:tableStyleId>
              </a:tblPr>
              <a:tblGrid>
                <a:gridCol w="723243">
                  <a:extLst>
                    <a:ext uri="{9D8B030D-6E8A-4147-A177-3AD203B41FA5}">
                      <a16:colId xmlns:a16="http://schemas.microsoft.com/office/drawing/2014/main" val="20000"/>
                    </a:ext>
                  </a:extLst>
                </a:gridCol>
                <a:gridCol w="723243">
                  <a:extLst>
                    <a:ext uri="{9D8B030D-6E8A-4147-A177-3AD203B41FA5}">
                      <a16:colId xmlns:a16="http://schemas.microsoft.com/office/drawing/2014/main" val="20001"/>
                    </a:ext>
                  </a:extLst>
                </a:gridCol>
                <a:gridCol w="723243">
                  <a:extLst>
                    <a:ext uri="{9D8B030D-6E8A-4147-A177-3AD203B41FA5}">
                      <a16:colId xmlns:a16="http://schemas.microsoft.com/office/drawing/2014/main" val="20002"/>
                    </a:ext>
                  </a:extLst>
                </a:gridCol>
                <a:gridCol w="723243">
                  <a:extLst>
                    <a:ext uri="{9D8B030D-6E8A-4147-A177-3AD203B41FA5}">
                      <a16:colId xmlns:a16="http://schemas.microsoft.com/office/drawing/2014/main" val="20003"/>
                    </a:ext>
                  </a:extLst>
                </a:gridCol>
                <a:gridCol w="723243">
                  <a:extLst>
                    <a:ext uri="{9D8B030D-6E8A-4147-A177-3AD203B41FA5}">
                      <a16:colId xmlns:a16="http://schemas.microsoft.com/office/drawing/2014/main" val="20004"/>
                    </a:ext>
                  </a:extLst>
                </a:gridCol>
              </a:tblGrid>
              <a:tr h="147969">
                <a:tc>
                  <a:txBody>
                    <a:bodyPr/>
                    <a:lstStyle/>
                    <a:p>
                      <a:r>
                        <a:rPr sz="1000"/>
                        <a:t>Class</a:t>
                      </a:r>
                    </a:p>
                  </a:txBody>
                  <a:tcPr/>
                </a:tc>
                <a:tc>
                  <a:txBody>
                    <a:bodyPr/>
                    <a:lstStyle/>
                    <a:p>
                      <a:r>
                        <a:rPr sz="1000"/>
                        <a:t>Dice</a:t>
                      </a:r>
                    </a:p>
                  </a:txBody>
                  <a:tcPr/>
                </a:tc>
                <a:tc>
                  <a:txBody>
                    <a:bodyPr/>
                    <a:lstStyle/>
                    <a:p>
                      <a:r>
                        <a:rPr sz="1000"/>
                        <a:t>IoU</a:t>
                      </a:r>
                    </a:p>
                  </a:txBody>
                  <a:tcPr/>
                </a:tc>
                <a:tc>
                  <a:txBody>
                    <a:bodyPr/>
                    <a:lstStyle/>
                    <a:p>
                      <a:r>
                        <a:rPr sz="1000"/>
                        <a:t>Precision</a:t>
                      </a:r>
                    </a:p>
                  </a:txBody>
                  <a:tcPr/>
                </a:tc>
                <a:tc>
                  <a:txBody>
                    <a:bodyPr/>
                    <a:lstStyle/>
                    <a:p>
                      <a:r>
                        <a:rPr sz="1000" dirty="0" err="1"/>
                        <a:t>Recall</a:t>
                      </a:r>
                      <a:endParaRPr sz="1000" dirty="0"/>
                    </a:p>
                  </a:txBody>
                  <a:tcPr/>
                </a:tc>
                <a:extLst>
                  <a:ext uri="{0D108BD9-81ED-4DB2-BD59-A6C34878D82A}">
                    <a16:rowId xmlns:a16="http://schemas.microsoft.com/office/drawing/2014/main" val="10000"/>
                  </a:ext>
                </a:extLst>
              </a:tr>
              <a:tr h="147969">
                <a:tc>
                  <a:txBody>
                    <a:bodyPr/>
                    <a:lstStyle/>
                    <a:p>
                      <a:r>
                        <a:rPr sz="1000"/>
                        <a:t>class_0</a:t>
                      </a:r>
                    </a:p>
                  </a:txBody>
                  <a:tcPr/>
                </a:tc>
                <a:tc>
                  <a:txBody>
                    <a:bodyPr/>
                    <a:lstStyle/>
                    <a:p>
                      <a:r>
                        <a:rPr sz="1000" dirty="0"/>
                        <a:t>0.957</a:t>
                      </a:r>
                    </a:p>
                  </a:txBody>
                  <a:tcPr/>
                </a:tc>
                <a:tc>
                  <a:txBody>
                    <a:bodyPr/>
                    <a:lstStyle/>
                    <a:p>
                      <a:r>
                        <a:rPr sz="1000"/>
                        <a:t>0.918</a:t>
                      </a:r>
                    </a:p>
                  </a:txBody>
                  <a:tcPr/>
                </a:tc>
                <a:tc>
                  <a:txBody>
                    <a:bodyPr/>
                    <a:lstStyle/>
                    <a:p>
                      <a:r>
                        <a:rPr sz="1000"/>
                        <a:t>0.954</a:t>
                      </a:r>
                    </a:p>
                  </a:txBody>
                  <a:tcPr/>
                </a:tc>
                <a:tc>
                  <a:txBody>
                    <a:bodyPr/>
                    <a:lstStyle/>
                    <a:p>
                      <a:r>
                        <a:rPr sz="1000"/>
                        <a:t>0.960</a:t>
                      </a:r>
                    </a:p>
                  </a:txBody>
                  <a:tcPr/>
                </a:tc>
                <a:extLst>
                  <a:ext uri="{0D108BD9-81ED-4DB2-BD59-A6C34878D82A}">
                    <a16:rowId xmlns:a16="http://schemas.microsoft.com/office/drawing/2014/main" val="10001"/>
                  </a:ext>
                </a:extLst>
              </a:tr>
              <a:tr h="147969">
                <a:tc>
                  <a:txBody>
                    <a:bodyPr/>
                    <a:lstStyle/>
                    <a:p>
                      <a:r>
                        <a:rPr sz="1000"/>
                        <a:t>class_1</a:t>
                      </a:r>
                    </a:p>
                  </a:txBody>
                  <a:tcPr/>
                </a:tc>
                <a:tc>
                  <a:txBody>
                    <a:bodyPr/>
                    <a:lstStyle/>
                    <a:p>
                      <a:r>
                        <a:rPr sz="1000"/>
                        <a:t>0.414</a:t>
                      </a:r>
                    </a:p>
                  </a:txBody>
                  <a:tcPr/>
                </a:tc>
                <a:tc>
                  <a:txBody>
                    <a:bodyPr/>
                    <a:lstStyle/>
                    <a:p>
                      <a:r>
                        <a:rPr sz="1000"/>
                        <a:t>0.261</a:t>
                      </a:r>
                    </a:p>
                  </a:txBody>
                  <a:tcPr/>
                </a:tc>
                <a:tc>
                  <a:txBody>
                    <a:bodyPr/>
                    <a:lstStyle/>
                    <a:p>
                      <a:r>
                        <a:rPr sz="1000" dirty="0"/>
                        <a:t>0.761</a:t>
                      </a:r>
                    </a:p>
                  </a:txBody>
                  <a:tcPr/>
                </a:tc>
                <a:tc>
                  <a:txBody>
                    <a:bodyPr/>
                    <a:lstStyle/>
                    <a:p>
                      <a:r>
                        <a:rPr sz="1000"/>
                        <a:t>0.284</a:t>
                      </a:r>
                    </a:p>
                  </a:txBody>
                  <a:tcPr/>
                </a:tc>
                <a:extLst>
                  <a:ext uri="{0D108BD9-81ED-4DB2-BD59-A6C34878D82A}">
                    <a16:rowId xmlns:a16="http://schemas.microsoft.com/office/drawing/2014/main" val="10002"/>
                  </a:ext>
                </a:extLst>
              </a:tr>
              <a:tr h="147969">
                <a:tc>
                  <a:txBody>
                    <a:bodyPr/>
                    <a:lstStyle/>
                    <a:p>
                      <a:r>
                        <a:rPr sz="1000"/>
                        <a:t>class_2</a:t>
                      </a:r>
                    </a:p>
                  </a:txBody>
                  <a:tcPr/>
                </a:tc>
                <a:tc>
                  <a:txBody>
                    <a:bodyPr/>
                    <a:lstStyle/>
                    <a:p>
                      <a:r>
                        <a:rPr sz="1000"/>
                        <a:t>0.961</a:t>
                      </a:r>
                    </a:p>
                  </a:txBody>
                  <a:tcPr/>
                </a:tc>
                <a:tc>
                  <a:txBody>
                    <a:bodyPr/>
                    <a:lstStyle/>
                    <a:p>
                      <a:r>
                        <a:rPr sz="1000"/>
                        <a:t>0.925</a:t>
                      </a:r>
                    </a:p>
                  </a:txBody>
                  <a:tcPr/>
                </a:tc>
                <a:tc>
                  <a:txBody>
                    <a:bodyPr/>
                    <a:lstStyle/>
                    <a:p>
                      <a:r>
                        <a:rPr sz="1000"/>
                        <a:t>0.983</a:t>
                      </a:r>
                    </a:p>
                  </a:txBody>
                  <a:tcPr/>
                </a:tc>
                <a:tc>
                  <a:txBody>
                    <a:bodyPr/>
                    <a:lstStyle/>
                    <a:p>
                      <a:r>
                        <a:rPr sz="1000"/>
                        <a:t>0.939</a:t>
                      </a:r>
                    </a:p>
                  </a:txBody>
                  <a:tcPr/>
                </a:tc>
                <a:extLst>
                  <a:ext uri="{0D108BD9-81ED-4DB2-BD59-A6C34878D82A}">
                    <a16:rowId xmlns:a16="http://schemas.microsoft.com/office/drawing/2014/main" val="10003"/>
                  </a:ext>
                </a:extLst>
              </a:tr>
              <a:tr h="147969">
                <a:tc>
                  <a:txBody>
                    <a:bodyPr/>
                    <a:lstStyle/>
                    <a:p>
                      <a:r>
                        <a:rPr sz="1000"/>
                        <a:t>class_5</a:t>
                      </a:r>
                    </a:p>
                  </a:txBody>
                  <a:tcPr/>
                </a:tc>
                <a:tc>
                  <a:txBody>
                    <a:bodyPr/>
                    <a:lstStyle/>
                    <a:p>
                      <a:r>
                        <a:rPr sz="1000"/>
                        <a:t>0.234</a:t>
                      </a:r>
                    </a:p>
                  </a:txBody>
                  <a:tcPr/>
                </a:tc>
                <a:tc>
                  <a:txBody>
                    <a:bodyPr/>
                    <a:lstStyle/>
                    <a:p>
                      <a:r>
                        <a:rPr sz="1000"/>
                        <a:t>0.132</a:t>
                      </a:r>
                    </a:p>
                  </a:txBody>
                  <a:tcPr/>
                </a:tc>
                <a:tc>
                  <a:txBody>
                    <a:bodyPr/>
                    <a:lstStyle/>
                    <a:p>
                      <a:r>
                        <a:rPr sz="1000"/>
                        <a:t>0.346</a:t>
                      </a:r>
                    </a:p>
                  </a:txBody>
                  <a:tcPr/>
                </a:tc>
                <a:tc>
                  <a:txBody>
                    <a:bodyPr/>
                    <a:lstStyle/>
                    <a:p>
                      <a:r>
                        <a:rPr sz="1000"/>
                        <a:t>0.176</a:t>
                      </a:r>
                    </a:p>
                  </a:txBody>
                  <a:tcPr/>
                </a:tc>
                <a:extLst>
                  <a:ext uri="{0D108BD9-81ED-4DB2-BD59-A6C34878D82A}">
                    <a16:rowId xmlns:a16="http://schemas.microsoft.com/office/drawing/2014/main" val="10004"/>
                  </a:ext>
                </a:extLst>
              </a:tr>
              <a:tr h="147969">
                <a:tc>
                  <a:txBody>
                    <a:bodyPr/>
                    <a:lstStyle/>
                    <a:p>
                      <a:r>
                        <a:rPr sz="1000"/>
                        <a:t>class_6</a:t>
                      </a:r>
                    </a:p>
                  </a:txBody>
                  <a:tcPr/>
                </a:tc>
                <a:tc>
                  <a:txBody>
                    <a:bodyPr/>
                    <a:lstStyle/>
                    <a:p>
                      <a:r>
                        <a:rPr sz="1000"/>
                        <a:t>0.362</a:t>
                      </a:r>
                    </a:p>
                  </a:txBody>
                  <a:tcPr/>
                </a:tc>
                <a:tc>
                  <a:txBody>
                    <a:bodyPr/>
                    <a:lstStyle/>
                    <a:p>
                      <a:r>
                        <a:rPr sz="1000"/>
                        <a:t>0.221</a:t>
                      </a:r>
                    </a:p>
                  </a:txBody>
                  <a:tcPr/>
                </a:tc>
                <a:tc>
                  <a:txBody>
                    <a:bodyPr/>
                    <a:lstStyle/>
                    <a:p>
                      <a:r>
                        <a:rPr sz="1000"/>
                        <a:t>0.950</a:t>
                      </a:r>
                    </a:p>
                  </a:txBody>
                  <a:tcPr/>
                </a:tc>
                <a:tc>
                  <a:txBody>
                    <a:bodyPr/>
                    <a:lstStyle/>
                    <a:p>
                      <a:r>
                        <a:rPr sz="1000"/>
                        <a:t>0.224</a:t>
                      </a:r>
                    </a:p>
                  </a:txBody>
                  <a:tcPr/>
                </a:tc>
                <a:extLst>
                  <a:ext uri="{0D108BD9-81ED-4DB2-BD59-A6C34878D82A}">
                    <a16:rowId xmlns:a16="http://schemas.microsoft.com/office/drawing/2014/main" val="10005"/>
                  </a:ext>
                </a:extLst>
              </a:tr>
              <a:tr h="147969">
                <a:tc>
                  <a:txBody>
                    <a:bodyPr/>
                    <a:lstStyle/>
                    <a:p>
                      <a:r>
                        <a:rPr sz="1000"/>
                        <a:t>class_8</a:t>
                      </a:r>
                    </a:p>
                  </a:txBody>
                  <a:tcPr/>
                </a:tc>
                <a:tc>
                  <a:txBody>
                    <a:bodyPr/>
                    <a:lstStyle/>
                    <a:p>
                      <a:r>
                        <a:rPr sz="1000"/>
                        <a:t>0.588</a:t>
                      </a:r>
                    </a:p>
                  </a:txBody>
                  <a:tcPr/>
                </a:tc>
                <a:tc>
                  <a:txBody>
                    <a:bodyPr/>
                    <a:lstStyle/>
                    <a:p>
                      <a:r>
                        <a:rPr sz="1000"/>
                        <a:t>0.417</a:t>
                      </a:r>
                    </a:p>
                  </a:txBody>
                  <a:tcPr/>
                </a:tc>
                <a:tc>
                  <a:txBody>
                    <a:bodyPr/>
                    <a:lstStyle/>
                    <a:p>
                      <a:r>
                        <a:rPr sz="1000"/>
                        <a:t>0.816</a:t>
                      </a:r>
                    </a:p>
                  </a:txBody>
                  <a:tcPr/>
                </a:tc>
                <a:tc>
                  <a:txBody>
                    <a:bodyPr/>
                    <a:lstStyle/>
                    <a:p>
                      <a:r>
                        <a:rPr sz="1000"/>
                        <a:t>0.460</a:t>
                      </a:r>
                    </a:p>
                  </a:txBody>
                  <a:tcPr/>
                </a:tc>
                <a:extLst>
                  <a:ext uri="{0D108BD9-81ED-4DB2-BD59-A6C34878D82A}">
                    <a16:rowId xmlns:a16="http://schemas.microsoft.com/office/drawing/2014/main" val="10006"/>
                  </a:ext>
                </a:extLst>
              </a:tr>
              <a:tr h="147969">
                <a:tc>
                  <a:txBody>
                    <a:bodyPr/>
                    <a:lstStyle/>
                    <a:p>
                      <a:r>
                        <a:rPr sz="1000"/>
                        <a:t>class_9</a:t>
                      </a:r>
                    </a:p>
                  </a:txBody>
                  <a:tcPr/>
                </a:tc>
                <a:tc>
                  <a:txBody>
                    <a:bodyPr/>
                    <a:lstStyle/>
                    <a:p>
                      <a:r>
                        <a:rPr sz="1000" dirty="0"/>
                        <a:t>0.944</a:t>
                      </a:r>
                    </a:p>
                  </a:txBody>
                  <a:tcPr/>
                </a:tc>
                <a:tc>
                  <a:txBody>
                    <a:bodyPr/>
                    <a:lstStyle/>
                    <a:p>
                      <a:r>
                        <a:rPr sz="1000"/>
                        <a:t>0.895</a:t>
                      </a:r>
                    </a:p>
                  </a:txBody>
                  <a:tcPr/>
                </a:tc>
                <a:tc>
                  <a:txBody>
                    <a:bodyPr/>
                    <a:lstStyle/>
                    <a:p>
                      <a:r>
                        <a:rPr sz="1000"/>
                        <a:t>0.920</a:t>
                      </a:r>
                    </a:p>
                  </a:txBody>
                  <a:tcPr/>
                </a:tc>
                <a:tc>
                  <a:txBody>
                    <a:bodyPr/>
                    <a:lstStyle/>
                    <a:p>
                      <a:r>
                        <a:rPr sz="1000"/>
                        <a:t>0.970</a:t>
                      </a:r>
                    </a:p>
                  </a:txBody>
                  <a:tcPr/>
                </a:tc>
                <a:extLst>
                  <a:ext uri="{0D108BD9-81ED-4DB2-BD59-A6C34878D82A}">
                    <a16:rowId xmlns:a16="http://schemas.microsoft.com/office/drawing/2014/main" val="10007"/>
                  </a:ext>
                </a:extLst>
              </a:tr>
              <a:tr h="147969">
                <a:tc>
                  <a:txBody>
                    <a:bodyPr/>
                    <a:lstStyle/>
                    <a:p>
                      <a:r>
                        <a:rPr sz="1000"/>
                        <a:t>class_12</a:t>
                      </a:r>
                    </a:p>
                  </a:txBody>
                  <a:tcPr/>
                </a:tc>
                <a:tc>
                  <a:txBody>
                    <a:bodyPr/>
                    <a:lstStyle/>
                    <a:p>
                      <a:r>
                        <a:rPr sz="1000" dirty="0"/>
                        <a:t>0.333</a:t>
                      </a:r>
                    </a:p>
                  </a:txBody>
                  <a:tcPr/>
                </a:tc>
                <a:tc>
                  <a:txBody>
                    <a:bodyPr/>
                    <a:lstStyle/>
                    <a:p>
                      <a:r>
                        <a:rPr sz="1000"/>
                        <a:t>0.200</a:t>
                      </a:r>
                    </a:p>
                  </a:txBody>
                  <a:tcPr/>
                </a:tc>
                <a:tc>
                  <a:txBody>
                    <a:bodyPr/>
                    <a:lstStyle/>
                    <a:p>
                      <a:r>
                        <a:rPr sz="1000"/>
                        <a:t>0.250</a:t>
                      </a:r>
                    </a:p>
                  </a:txBody>
                  <a:tcPr/>
                </a:tc>
                <a:tc>
                  <a:txBody>
                    <a:bodyPr/>
                    <a:lstStyle/>
                    <a:p>
                      <a:r>
                        <a:rPr sz="1000"/>
                        <a:t>0.500</a:t>
                      </a:r>
                    </a:p>
                  </a:txBody>
                  <a:tcPr/>
                </a:tc>
                <a:extLst>
                  <a:ext uri="{0D108BD9-81ED-4DB2-BD59-A6C34878D82A}">
                    <a16:rowId xmlns:a16="http://schemas.microsoft.com/office/drawing/2014/main" val="10008"/>
                  </a:ext>
                </a:extLst>
              </a:tr>
              <a:tr h="147969">
                <a:tc>
                  <a:txBody>
                    <a:bodyPr/>
                    <a:lstStyle/>
                    <a:p>
                      <a:r>
                        <a:rPr sz="1000"/>
                        <a:t>class_13</a:t>
                      </a:r>
                    </a:p>
                  </a:txBody>
                  <a:tcPr/>
                </a:tc>
                <a:tc>
                  <a:txBody>
                    <a:bodyPr/>
                    <a:lstStyle/>
                    <a:p>
                      <a:r>
                        <a:rPr sz="1000" dirty="0"/>
                        <a:t>0.372</a:t>
                      </a:r>
                    </a:p>
                  </a:txBody>
                  <a:tcPr/>
                </a:tc>
                <a:tc>
                  <a:txBody>
                    <a:bodyPr/>
                    <a:lstStyle/>
                    <a:p>
                      <a:r>
                        <a:rPr sz="1000"/>
                        <a:t>0.229</a:t>
                      </a:r>
                    </a:p>
                  </a:txBody>
                  <a:tcPr/>
                </a:tc>
                <a:tc>
                  <a:txBody>
                    <a:bodyPr/>
                    <a:lstStyle/>
                    <a:p>
                      <a:r>
                        <a:rPr sz="1000"/>
                        <a:t>0.258</a:t>
                      </a:r>
                    </a:p>
                  </a:txBody>
                  <a:tcPr/>
                </a:tc>
                <a:tc>
                  <a:txBody>
                    <a:bodyPr/>
                    <a:lstStyle/>
                    <a:p>
                      <a:r>
                        <a:rPr sz="1000" dirty="0"/>
                        <a:t>0.667</a:t>
                      </a:r>
                    </a:p>
                  </a:txBody>
                  <a:tcPr/>
                </a:tc>
                <a:extLst>
                  <a:ext uri="{0D108BD9-81ED-4DB2-BD59-A6C34878D82A}">
                    <a16:rowId xmlns:a16="http://schemas.microsoft.com/office/drawing/2014/main" val="10009"/>
                  </a:ext>
                </a:extLst>
              </a:tr>
              <a:tr h="147969">
                <a:tc>
                  <a:txBody>
                    <a:bodyPr/>
                    <a:lstStyle/>
                    <a:p>
                      <a:r>
                        <a:rPr sz="1000"/>
                        <a:t>class_14</a:t>
                      </a:r>
                    </a:p>
                  </a:txBody>
                  <a:tcPr/>
                </a:tc>
                <a:tc>
                  <a:txBody>
                    <a:bodyPr/>
                    <a:lstStyle/>
                    <a:p>
                      <a:r>
                        <a:rPr sz="1000" dirty="0"/>
                        <a:t>0.262</a:t>
                      </a:r>
                    </a:p>
                  </a:txBody>
                  <a:tcPr/>
                </a:tc>
                <a:tc>
                  <a:txBody>
                    <a:bodyPr/>
                    <a:lstStyle/>
                    <a:p>
                      <a:r>
                        <a:rPr sz="1000"/>
                        <a:t>0.151</a:t>
                      </a:r>
                    </a:p>
                  </a:txBody>
                  <a:tcPr/>
                </a:tc>
                <a:tc>
                  <a:txBody>
                    <a:bodyPr/>
                    <a:lstStyle/>
                    <a:p>
                      <a:r>
                        <a:rPr sz="1000"/>
                        <a:t>0.591</a:t>
                      </a:r>
                    </a:p>
                  </a:txBody>
                  <a:tcPr/>
                </a:tc>
                <a:tc>
                  <a:txBody>
                    <a:bodyPr/>
                    <a:lstStyle/>
                    <a:p>
                      <a:r>
                        <a:rPr sz="1000"/>
                        <a:t>0.168</a:t>
                      </a:r>
                    </a:p>
                  </a:txBody>
                  <a:tcPr/>
                </a:tc>
                <a:extLst>
                  <a:ext uri="{0D108BD9-81ED-4DB2-BD59-A6C34878D82A}">
                    <a16:rowId xmlns:a16="http://schemas.microsoft.com/office/drawing/2014/main" val="10010"/>
                  </a:ext>
                </a:extLst>
              </a:tr>
              <a:tr h="147969">
                <a:tc>
                  <a:txBody>
                    <a:bodyPr/>
                    <a:lstStyle/>
                    <a:p>
                      <a:r>
                        <a:rPr sz="1000"/>
                        <a:t>class_17</a:t>
                      </a:r>
                    </a:p>
                  </a:txBody>
                  <a:tcPr/>
                </a:tc>
                <a:tc>
                  <a:txBody>
                    <a:bodyPr/>
                    <a:lstStyle/>
                    <a:p>
                      <a:r>
                        <a:rPr sz="1000" dirty="0"/>
                        <a:t>0.021</a:t>
                      </a:r>
                    </a:p>
                  </a:txBody>
                  <a:tcPr/>
                </a:tc>
                <a:tc>
                  <a:txBody>
                    <a:bodyPr/>
                    <a:lstStyle/>
                    <a:p>
                      <a:r>
                        <a:rPr sz="1000"/>
                        <a:t>0.011</a:t>
                      </a:r>
                    </a:p>
                  </a:txBody>
                  <a:tcPr/>
                </a:tc>
                <a:tc>
                  <a:txBody>
                    <a:bodyPr/>
                    <a:lstStyle/>
                    <a:p>
                      <a:r>
                        <a:rPr sz="1000"/>
                        <a:t>0.143</a:t>
                      </a:r>
                    </a:p>
                  </a:txBody>
                  <a:tcPr/>
                </a:tc>
                <a:tc>
                  <a:txBody>
                    <a:bodyPr/>
                    <a:lstStyle/>
                    <a:p>
                      <a:r>
                        <a:rPr sz="1000"/>
                        <a:t>0.011</a:t>
                      </a:r>
                    </a:p>
                  </a:txBody>
                  <a:tcPr/>
                </a:tc>
                <a:extLst>
                  <a:ext uri="{0D108BD9-81ED-4DB2-BD59-A6C34878D82A}">
                    <a16:rowId xmlns:a16="http://schemas.microsoft.com/office/drawing/2014/main" val="10011"/>
                  </a:ext>
                </a:extLst>
              </a:tr>
              <a:tr h="147969">
                <a:tc>
                  <a:txBody>
                    <a:bodyPr/>
                    <a:lstStyle/>
                    <a:p>
                      <a:r>
                        <a:rPr sz="1000"/>
                        <a:t>class_20</a:t>
                      </a:r>
                    </a:p>
                  </a:txBody>
                  <a:tcPr/>
                </a:tc>
                <a:tc>
                  <a:txBody>
                    <a:bodyPr/>
                    <a:lstStyle/>
                    <a:p>
                      <a:r>
                        <a:rPr sz="1000" dirty="0"/>
                        <a:t>0.080</a:t>
                      </a:r>
                    </a:p>
                  </a:txBody>
                  <a:tcPr/>
                </a:tc>
                <a:tc>
                  <a:txBody>
                    <a:bodyPr/>
                    <a:lstStyle/>
                    <a:p>
                      <a:r>
                        <a:rPr sz="1000"/>
                        <a:t>0.041</a:t>
                      </a:r>
                    </a:p>
                  </a:txBody>
                  <a:tcPr/>
                </a:tc>
                <a:tc>
                  <a:txBody>
                    <a:bodyPr/>
                    <a:lstStyle/>
                    <a:p>
                      <a:r>
                        <a:rPr sz="1000"/>
                        <a:t>0.119</a:t>
                      </a:r>
                    </a:p>
                  </a:txBody>
                  <a:tcPr/>
                </a:tc>
                <a:tc>
                  <a:txBody>
                    <a:bodyPr/>
                    <a:lstStyle/>
                    <a:p>
                      <a:r>
                        <a:rPr sz="1000"/>
                        <a:t>0.060</a:t>
                      </a:r>
                    </a:p>
                  </a:txBody>
                  <a:tcPr/>
                </a:tc>
                <a:extLst>
                  <a:ext uri="{0D108BD9-81ED-4DB2-BD59-A6C34878D82A}">
                    <a16:rowId xmlns:a16="http://schemas.microsoft.com/office/drawing/2014/main" val="10012"/>
                  </a:ext>
                </a:extLst>
              </a:tr>
              <a:tr h="147969">
                <a:tc>
                  <a:txBody>
                    <a:bodyPr/>
                    <a:lstStyle/>
                    <a:p>
                      <a:r>
                        <a:rPr sz="1000"/>
                        <a:t>class_22</a:t>
                      </a:r>
                    </a:p>
                  </a:txBody>
                  <a:tcPr/>
                </a:tc>
                <a:tc>
                  <a:txBody>
                    <a:bodyPr/>
                    <a:lstStyle/>
                    <a:p>
                      <a:r>
                        <a:rPr sz="1000"/>
                        <a:t>0.814</a:t>
                      </a:r>
                    </a:p>
                  </a:txBody>
                  <a:tcPr/>
                </a:tc>
                <a:tc>
                  <a:txBody>
                    <a:bodyPr/>
                    <a:lstStyle/>
                    <a:p>
                      <a:r>
                        <a:rPr sz="1000"/>
                        <a:t>0.686</a:t>
                      </a:r>
                    </a:p>
                  </a:txBody>
                  <a:tcPr/>
                </a:tc>
                <a:tc>
                  <a:txBody>
                    <a:bodyPr/>
                    <a:lstStyle/>
                    <a:p>
                      <a:r>
                        <a:rPr sz="1000"/>
                        <a:t>0.760</a:t>
                      </a:r>
                    </a:p>
                  </a:txBody>
                  <a:tcPr/>
                </a:tc>
                <a:tc>
                  <a:txBody>
                    <a:bodyPr/>
                    <a:lstStyle/>
                    <a:p>
                      <a:r>
                        <a:rPr sz="1000"/>
                        <a:t>0.877</a:t>
                      </a:r>
                    </a:p>
                  </a:txBody>
                  <a:tcPr/>
                </a:tc>
                <a:extLst>
                  <a:ext uri="{0D108BD9-81ED-4DB2-BD59-A6C34878D82A}">
                    <a16:rowId xmlns:a16="http://schemas.microsoft.com/office/drawing/2014/main" val="10013"/>
                  </a:ext>
                </a:extLst>
              </a:tr>
              <a:tr h="147969">
                <a:tc>
                  <a:txBody>
                    <a:bodyPr/>
                    <a:lstStyle/>
                    <a:p>
                      <a:r>
                        <a:rPr sz="1000"/>
                        <a:t>class_24</a:t>
                      </a:r>
                    </a:p>
                  </a:txBody>
                  <a:tcPr/>
                </a:tc>
                <a:tc>
                  <a:txBody>
                    <a:bodyPr/>
                    <a:lstStyle/>
                    <a:p>
                      <a:r>
                        <a:rPr sz="1000"/>
                        <a:t>0.943</a:t>
                      </a:r>
                    </a:p>
                  </a:txBody>
                  <a:tcPr/>
                </a:tc>
                <a:tc>
                  <a:txBody>
                    <a:bodyPr/>
                    <a:lstStyle/>
                    <a:p>
                      <a:r>
                        <a:rPr sz="1000"/>
                        <a:t>0.892</a:t>
                      </a:r>
                    </a:p>
                  </a:txBody>
                  <a:tcPr/>
                </a:tc>
                <a:tc>
                  <a:txBody>
                    <a:bodyPr/>
                    <a:lstStyle/>
                    <a:p>
                      <a:r>
                        <a:rPr sz="1000"/>
                        <a:t>0.967</a:t>
                      </a:r>
                    </a:p>
                  </a:txBody>
                  <a:tcPr/>
                </a:tc>
                <a:tc>
                  <a:txBody>
                    <a:bodyPr/>
                    <a:lstStyle/>
                    <a:p>
                      <a:r>
                        <a:rPr sz="1000"/>
                        <a:t>0.920</a:t>
                      </a:r>
                    </a:p>
                  </a:txBody>
                  <a:tcPr/>
                </a:tc>
                <a:extLst>
                  <a:ext uri="{0D108BD9-81ED-4DB2-BD59-A6C34878D82A}">
                    <a16:rowId xmlns:a16="http://schemas.microsoft.com/office/drawing/2014/main" val="10014"/>
                  </a:ext>
                </a:extLst>
              </a:tr>
              <a:tr h="147969">
                <a:tc>
                  <a:txBody>
                    <a:bodyPr/>
                    <a:lstStyle/>
                    <a:p>
                      <a:r>
                        <a:rPr sz="1000"/>
                        <a:t>class_25</a:t>
                      </a:r>
                    </a:p>
                  </a:txBody>
                  <a:tcPr/>
                </a:tc>
                <a:tc>
                  <a:txBody>
                    <a:bodyPr/>
                    <a:lstStyle/>
                    <a:p>
                      <a:r>
                        <a:rPr sz="1000"/>
                        <a:t>0.973</a:t>
                      </a:r>
                    </a:p>
                  </a:txBody>
                  <a:tcPr/>
                </a:tc>
                <a:tc>
                  <a:txBody>
                    <a:bodyPr/>
                    <a:lstStyle/>
                    <a:p>
                      <a:r>
                        <a:rPr sz="1000"/>
                        <a:t>0.948</a:t>
                      </a:r>
                    </a:p>
                  </a:txBody>
                  <a:tcPr/>
                </a:tc>
                <a:tc>
                  <a:txBody>
                    <a:bodyPr/>
                    <a:lstStyle/>
                    <a:p>
                      <a:r>
                        <a:rPr sz="1000"/>
                        <a:t>0.954</a:t>
                      </a:r>
                    </a:p>
                  </a:txBody>
                  <a:tcPr/>
                </a:tc>
                <a:tc>
                  <a:txBody>
                    <a:bodyPr/>
                    <a:lstStyle/>
                    <a:p>
                      <a:r>
                        <a:rPr sz="1000" dirty="0"/>
                        <a:t>0.994</a:t>
                      </a:r>
                    </a:p>
                  </a:txBody>
                  <a:tcPr/>
                </a:tc>
                <a:extLst>
                  <a:ext uri="{0D108BD9-81ED-4DB2-BD59-A6C34878D82A}">
                    <a16:rowId xmlns:a16="http://schemas.microsoft.com/office/drawing/2014/main" val="10015"/>
                  </a:ext>
                </a:extLst>
              </a:tr>
              <a:tr h="147969">
                <a:tc>
                  <a:txBody>
                    <a:bodyPr/>
                    <a:lstStyle/>
                    <a:p>
                      <a:r>
                        <a:rPr sz="1000" dirty="0" err="1">
                          <a:solidFill>
                            <a:schemeClr val="accent3">
                              <a:lumMod val="50000"/>
                            </a:schemeClr>
                          </a:solidFill>
                        </a:rPr>
                        <a:t>Mean</a:t>
                      </a:r>
                      <a:endParaRPr sz="1000" dirty="0">
                        <a:solidFill>
                          <a:schemeClr val="accent3">
                            <a:lumMod val="50000"/>
                          </a:schemeClr>
                        </a:solidFill>
                      </a:endParaRPr>
                    </a:p>
                  </a:txBody>
                  <a:tcPr/>
                </a:tc>
                <a:tc>
                  <a:txBody>
                    <a:bodyPr/>
                    <a:lstStyle/>
                    <a:p>
                      <a:r>
                        <a:rPr sz="1000" dirty="0">
                          <a:solidFill>
                            <a:schemeClr val="accent3">
                              <a:lumMod val="50000"/>
                            </a:schemeClr>
                          </a:solidFill>
                        </a:rPr>
                        <a:t>0.551</a:t>
                      </a:r>
                    </a:p>
                  </a:txBody>
                  <a:tcPr/>
                </a:tc>
                <a:tc>
                  <a:txBody>
                    <a:bodyPr/>
                    <a:lstStyle/>
                    <a:p>
                      <a:r>
                        <a:rPr sz="1000" dirty="0">
                          <a:solidFill>
                            <a:schemeClr val="accent3">
                              <a:lumMod val="50000"/>
                            </a:schemeClr>
                          </a:solidFill>
                        </a:rPr>
                        <a:t>0.462</a:t>
                      </a:r>
                    </a:p>
                  </a:txBody>
                  <a:tcPr/>
                </a:tc>
                <a:tc>
                  <a:txBody>
                    <a:bodyPr/>
                    <a:lstStyle/>
                    <a:p>
                      <a:r>
                        <a:rPr sz="1000" dirty="0">
                          <a:solidFill>
                            <a:schemeClr val="accent3">
                              <a:lumMod val="50000"/>
                            </a:schemeClr>
                          </a:solidFill>
                        </a:rPr>
                        <a:t>0.651</a:t>
                      </a:r>
                    </a:p>
                  </a:txBody>
                  <a:tcPr/>
                </a:tc>
                <a:tc>
                  <a:txBody>
                    <a:bodyPr/>
                    <a:lstStyle/>
                    <a:p>
                      <a:r>
                        <a:rPr sz="1000" dirty="0">
                          <a:solidFill>
                            <a:schemeClr val="accent3">
                              <a:lumMod val="50000"/>
                            </a:schemeClr>
                          </a:solidFill>
                        </a:rPr>
                        <a:t>0.547</a:t>
                      </a:r>
                    </a:p>
                  </a:txBody>
                  <a:tcPr/>
                </a:tc>
                <a:extLst>
                  <a:ext uri="{0D108BD9-81ED-4DB2-BD59-A6C34878D82A}">
                    <a16:rowId xmlns:a16="http://schemas.microsoft.com/office/drawing/2014/main" val="10016"/>
                  </a:ext>
                </a:extLst>
              </a:tr>
            </a:tbl>
          </a:graphicData>
        </a:graphic>
      </p:graphicFrame>
      <p:pic>
        <p:nvPicPr>
          <p:cNvPr id="9" name="Image 8">
            <a:extLst>
              <a:ext uri="{FF2B5EF4-FFF2-40B4-BE49-F238E27FC236}">
                <a16:creationId xmlns:a16="http://schemas.microsoft.com/office/drawing/2014/main" id="{EE4F21AC-4021-F108-3EA7-0FBE43C73A7F}"/>
              </a:ext>
            </a:extLst>
          </p:cNvPr>
          <p:cNvPicPr>
            <a:picLocks noChangeAspect="1"/>
          </p:cNvPicPr>
          <p:nvPr/>
        </p:nvPicPr>
        <p:blipFill>
          <a:blip r:embed="rId3"/>
          <a:stretch>
            <a:fillRect/>
          </a:stretch>
        </p:blipFill>
        <p:spPr>
          <a:xfrm>
            <a:off x="8908425" y="1462208"/>
            <a:ext cx="1980542" cy="1980542"/>
          </a:xfrm>
          <a:prstGeom prst="rect">
            <a:avLst/>
          </a:prstGeom>
        </p:spPr>
      </p:pic>
    </p:spTree>
    <p:extLst>
      <p:ext uri="{BB962C8B-B14F-4D97-AF65-F5344CB8AC3E}">
        <p14:creationId xmlns:p14="http://schemas.microsoft.com/office/powerpoint/2010/main" val="2297339062"/>
      </p:ext>
    </p:extLst>
  </p:cSld>
  <p:clrMapOvr>
    <a:masterClrMapping/>
  </p:clrMapOvr>
</p:sld>
</file>

<file path=ppt/theme/theme1.xml><?xml version="1.0" encoding="utf-8"?>
<a:theme xmlns:a="http://schemas.openxmlformats.org/drawingml/2006/main" name="Personnalisé">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893085_TF78438558_Win32" id="{3A360CBA-99A0-49ED-B63F-2D1627BB2518}" vid="{56FFFEFC-6F1D-4078-81C7-9B5A182BBA3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{255A4F6F-CE43-4CB4-A759-C4F7259FB243}tf78438558_win32</Template>
  <TotalTime>7897</TotalTime>
  <Words>845</Words>
  <Application>Microsoft Office PowerPoint</Application>
  <PresentationFormat>Grand écran</PresentationFormat>
  <Paragraphs>187</Paragraphs>
  <Slides>14</Slides>
  <Notes>14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Arial Black</vt:lpstr>
      <vt:lpstr>Calibri</vt:lpstr>
      <vt:lpstr>Inter</vt:lpstr>
      <vt:lpstr>Sabon Next LT</vt:lpstr>
      <vt:lpstr>Personnalisé</vt:lpstr>
      <vt:lpstr>Model Optimization  show case</vt:lpstr>
      <vt:lpstr>Use case </vt:lpstr>
      <vt:lpstr>Model Used</vt:lpstr>
      <vt:lpstr>Model Optimization</vt:lpstr>
      <vt:lpstr>Model Optimization</vt:lpstr>
      <vt:lpstr>Key Challenges</vt:lpstr>
      <vt:lpstr>Proposed solution</vt:lpstr>
      <vt:lpstr>Training results</vt:lpstr>
      <vt:lpstr>Training results</vt:lpstr>
      <vt:lpstr>Training results</vt:lpstr>
      <vt:lpstr>Comparaison</vt:lpstr>
      <vt:lpstr>Key Concept </vt:lpstr>
      <vt:lpstr>Conclusion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SAT</dc:creator>
  <cp:lastModifiedBy>SAT</cp:lastModifiedBy>
  <cp:revision>83</cp:revision>
  <dcterms:created xsi:type="dcterms:W3CDTF">2025-01-17T08:05:44Z</dcterms:created>
  <dcterms:modified xsi:type="dcterms:W3CDTF">2025-01-31T09:46:37Z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