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Poppins"/>
      <p:regular r:id="rId18"/>
      <p:bold r:id="rId19"/>
      <p:italic r:id="rId20"/>
      <p:boldItalic r:id="rId21"/>
    </p:embeddedFont>
    <p:embeddedFont>
      <p:font typeface="Poppins Ligh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oppins-italic.fntdata"/><Relationship Id="rId22" Type="http://schemas.openxmlformats.org/officeDocument/2006/relationships/font" Target="fonts/PoppinsLight-regular.fntdata"/><Relationship Id="rId21" Type="http://schemas.openxmlformats.org/officeDocument/2006/relationships/font" Target="fonts/Poppins-boldItalic.fntdata"/><Relationship Id="rId24" Type="http://schemas.openxmlformats.org/officeDocument/2006/relationships/font" Target="fonts/PoppinsLight-italic.fntdata"/><Relationship Id="rId23" Type="http://schemas.openxmlformats.org/officeDocument/2006/relationships/font" Target="fonts/PoppinsLigh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PoppinsLigh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Poppins-bold.fntdata"/><Relationship Id="rId18" Type="http://schemas.openxmlformats.org/officeDocument/2006/relationships/font" Target="fonts/Poppi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ec04d4937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ec04d493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692c7769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692c776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8ec04d4937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ec04d493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8ec04d4937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ec04d49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ec04d4937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ec04d493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0"/>
          <a:stretch/>
        </p:blipFill>
        <p:spPr>
          <a:xfrm>
            <a:off x="4581150" y="1759800"/>
            <a:ext cx="4371926" cy="3210074"/>
          </a:xfrm>
          <a:prstGeom prst="rect">
            <a:avLst/>
          </a:prstGeom>
          <a:noFill/>
          <a:ln>
            <a:noFill/>
          </a:ln>
        </p:spPr>
      </p:pic>
      <p:sp>
        <p:nvSpPr>
          <p:cNvPr id="11" name="Google Shape;11;p2"/>
          <p:cNvSpPr txBox="1"/>
          <p:nvPr>
            <p:ph type="ctrTitle"/>
          </p:nvPr>
        </p:nvSpPr>
        <p:spPr>
          <a:xfrm>
            <a:off x="685800" y="696425"/>
            <a:ext cx="5391000" cy="29304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b="0" l="0" r="0" t="0"/>
          <a:stretch/>
        </p:blipFill>
        <p:spPr>
          <a:xfrm>
            <a:off x="5541170" y="2518284"/>
            <a:ext cx="3450425" cy="2472825"/>
          </a:xfrm>
          <a:prstGeom prst="rect">
            <a:avLst/>
          </a:prstGeom>
          <a:noFill/>
          <a:ln>
            <a:noFill/>
          </a:ln>
        </p:spPr>
      </p:pic>
      <p:sp>
        <p:nvSpPr>
          <p:cNvPr id="14" name="Google Shape;14;p3"/>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5" name="Shape 15"/>
        <p:cNvGrpSpPr/>
        <p:nvPr/>
      </p:nvGrpSpPr>
      <p:grpSpPr>
        <a:xfrm>
          <a:off x="0" y="0"/>
          <a:ext cx="0" cy="0"/>
          <a:chOff x="0" y="0"/>
          <a:chExt cx="0" cy="0"/>
        </a:xfrm>
      </p:grpSpPr>
      <p:pic>
        <p:nvPicPr>
          <p:cNvPr id="16" name="Google Shape;16;p4"/>
          <p:cNvPicPr preferRelativeResize="0"/>
          <p:nvPr/>
        </p:nvPicPr>
        <p:blipFill rotWithShape="1">
          <a:blip r:embed="rId2">
            <a:alphaModFix/>
          </a:blip>
          <a:srcRect b="0" l="0" r="0" t="0"/>
          <a:stretch/>
        </p:blipFill>
        <p:spPr>
          <a:xfrm>
            <a:off x="5150275" y="2175625"/>
            <a:ext cx="3879000" cy="2870460"/>
          </a:xfrm>
          <a:prstGeom prst="rect">
            <a:avLst/>
          </a:prstGeom>
          <a:noFill/>
          <a:ln>
            <a:noFill/>
          </a:ln>
        </p:spPr>
      </p:pic>
      <p:sp>
        <p:nvSpPr>
          <p:cNvPr id="17" name="Google Shape;17;p4"/>
          <p:cNvSpPr txBox="1"/>
          <p:nvPr>
            <p:ph type="ctrTitle"/>
          </p:nvPr>
        </p:nvSpPr>
        <p:spPr>
          <a:xfrm>
            <a:off x="685800" y="1811950"/>
            <a:ext cx="4973100" cy="11598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8" name="Google Shape;18;p4"/>
          <p:cNvSpPr txBox="1"/>
          <p:nvPr>
            <p:ph idx="1" type="subTitle"/>
          </p:nvPr>
        </p:nvSpPr>
        <p:spPr>
          <a:xfrm>
            <a:off x="685800" y="3144850"/>
            <a:ext cx="2493600" cy="7848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accent5"/>
              </a:buClr>
              <a:buSzPts val="1800"/>
              <a:buNone/>
              <a:defRPr sz="1800">
                <a:solidFill>
                  <a:schemeClr val="accent5"/>
                </a:solidFill>
              </a:defRPr>
            </a:lvl1pPr>
            <a:lvl2pPr lvl="1" algn="l">
              <a:lnSpc>
                <a:spcPct val="115000"/>
              </a:lnSpc>
              <a:spcBef>
                <a:spcPts val="0"/>
              </a:spcBef>
              <a:spcAft>
                <a:spcPts val="0"/>
              </a:spcAft>
              <a:buSzPts val="1800"/>
              <a:buNone/>
              <a:defRPr sz="1800">
                <a:solidFill>
                  <a:schemeClr val="accent5"/>
                </a:solidFill>
              </a:defRPr>
            </a:lvl2pPr>
            <a:lvl3pPr lvl="2" algn="l">
              <a:lnSpc>
                <a:spcPct val="115000"/>
              </a:lnSpc>
              <a:spcBef>
                <a:spcPts val="0"/>
              </a:spcBef>
              <a:spcAft>
                <a:spcPts val="0"/>
              </a:spcAft>
              <a:buClr>
                <a:schemeClr val="accent5"/>
              </a:buClr>
              <a:buSzPts val="1800"/>
              <a:buNone/>
              <a:defRPr sz="1800">
                <a:solidFill>
                  <a:schemeClr val="accent5"/>
                </a:solidFill>
              </a:defRPr>
            </a:lvl3pPr>
            <a:lvl4pPr lvl="3" algn="l">
              <a:lnSpc>
                <a:spcPct val="115000"/>
              </a:lnSpc>
              <a:spcBef>
                <a:spcPts val="0"/>
              </a:spcBef>
              <a:spcAft>
                <a:spcPts val="0"/>
              </a:spcAft>
              <a:buClr>
                <a:schemeClr val="accent5"/>
              </a:buClr>
              <a:buSzPts val="1800"/>
              <a:buNone/>
              <a:defRPr sz="1800">
                <a:solidFill>
                  <a:schemeClr val="accent5"/>
                </a:solidFill>
              </a:defRPr>
            </a:lvl4pPr>
            <a:lvl5pPr lvl="4" algn="l">
              <a:lnSpc>
                <a:spcPct val="115000"/>
              </a:lnSpc>
              <a:spcBef>
                <a:spcPts val="0"/>
              </a:spcBef>
              <a:spcAft>
                <a:spcPts val="0"/>
              </a:spcAft>
              <a:buClr>
                <a:schemeClr val="accent5"/>
              </a:buClr>
              <a:buSzPts val="1800"/>
              <a:buNone/>
              <a:defRPr sz="1800">
                <a:solidFill>
                  <a:schemeClr val="accent5"/>
                </a:solidFill>
              </a:defRPr>
            </a:lvl5pPr>
            <a:lvl6pPr lvl="5" algn="l">
              <a:lnSpc>
                <a:spcPct val="115000"/>
              </a:lnSpc>
              <a:spcBef>
                <a:spcPts val="0"/>
              </a:spcBef>
              <a:spcAft>
                <a:spcPts val="0"/>
              </a:spcAft>
              <a:buClr>
                <a:schemeClr val="accent5"/>
              </a:buClr>
              <a:buSzPts val="1800"/>
              <a:buNone/>
              <a:defRPr sz="1800">
                <a:solidFill>
                  <a:schemeClr val="accent5"/>
                </a:solidFill>
              </a:defRPr>
            </a:lvl6pPr>
            <a:lvl7pPr lvl="6" algn="l">
              <a:lnSpc>
                <a:spcPct val="115000"/>
              </a:lnSpc>
              <a:spcBef>
                <a:spcPts val="0"/>
              </a:spcBef>
              <a:spcAft>
                <a:spcPts val="0"/>
              </a:spcAft>
              <a:buClr>
                <a:schemeClr val="accent5"/>
              </a:buClr>
              <a:buSzPts val="1800"/>
              <a:buNone/>
              <a:defRPr sz="1800">
                <a:solidFill>
                  <a:schemeClr val="accent5"/>
                </a:solidFill>
              </a:defRPr>
            </a:lvl7pPr>
            <a:lvl8pPr lvl="7" algn="l">
              <a:lnSpc>
                <a:spcPct val="115000"/>
              </a:lnSpc>
              <a:spcBef>
                <a:spcPts val="0"/>
              </a:spcBef>
              <a:spcAft>
                <a:spcPts val="0"/>
              </a:spcAft>
              <a:buClr>
                <a:schemeClr val="accent5"/>
              </a:buClr>
              <a:buSzPts val="1800"/>
              <a:buNone/>
              <a:defRPr sz="1800">
                <a:solidFill>
                  <a:schemeClr val="accent5"/>
                </a:solidFill>
              </a:defRPr>
            </a:lvl8pPr>
            <a:lvl9pPr lvl="8" algn="l">
              <a:lnSpc>
                <a:spcPct val="115000"/>
              </a:lnSpc>
              <a:spcBef>
                <a:spcPts val="0"/>
              </a:spcBef>
              <a:spcAft>
                <a:spcPts val="0"/>
              </a:spcAft>
              <a:buClr>
                <a:schemeClr val="accent5"/>
              </a:buClr>
              <a:buSzPts val="1800"/>
              <a:buNone/>
              <a:defRPr sz="1800">
                <a:solidFill>
                  <a:schemeClr val="accent5"/>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9" name="Shape 19"/>
        <p:cNvGrpSpPr/>
        <p:nvPr/>
      </p:nvGrpSpPr>
      <p:grpSpPr>
        <a:xfrm>
          <a:off x="0" y="0"/>
          <a:ext cx="0" cy="0"/>
          <a:chOff x="0" y="0"/>
          <a:chExt cx="0" cy="0"/>
        </a:xfrm>
      </p:grpSpPr>
      <p:pic>
        <p:nvPicPr>
          <p:cNvPr id="20" name="Google Shape;20;p5"/>
          <p:cNvPicPr preferRelativeResize="0"/>
          <p:nvPr/>
        </p:nvPicPr>
        <p:blipFill rotWithShape="1">
          <a:blip r:embed="rId2">
            <a:alphaModFix/>
          </a:blip>
          <a:srcRect b="0" l="0" r="0" t="0"/>
          <a:stretch/>
        </p:blipFill>
        <p:spPr>
          <a:xfrm>
            <a:off x="5074072" y="2340786"/>
            <a:ext cx="3879000" cy="2629082"/>
          </a:xfrm>
          <a:prstGeom prst="rect">
            <a:avLst/>
          </a:prstGeom>
          <a:noFill/>
          <a:ln>
            <a:noFill/>
          </a:ln>
        </p:spPr>
      </p:pic>
      <p:sp>
        <p:nvSpPr>
          <p:cNvPr id="21" name="Google Shape;21;p5"/>
          <p:cNvSpPr txBox="1"/>
          <p:nvPr>
            <p:ph idx="1" type="body"/>
          </p:nvPr>
        </p:nvSpPr>
        <p:spPr>
          <a:xfrm>
            <a:off x="962850" y="919975"/>
            <a:ext cx="4469100" cy="3342000"/>
          </a:xfrm>
          <a:prstGeom prst="rect">
            <a:avLst/>
          </a:prstGeom>
          <a:noFill/>
          <a:ln>
            <a:noFill/>
          </a:ln>
        </p:spPr>
        <p:txBody>
          <a:bodyPr anchorCtr="0" anchor="t" bIns="0" lIns="0" spcFirstLastPara="1" rIns="0" wrap="square" tIns="0">
            <a:noAutofit/>
          </a:bodyPr>
          <a:lstStyle>
            <a:lvl1pPr indent="-431800" lvl="0" marL="457200" algn="l">
              <a:lnSpc>
                <a:spcPct val="115000"/>
              </a:lnSpc>
              <a:spcBef>
                <a:spcPts val="600"/>
              </a:spcBef>
              <a:spcAft>
                <a:spcPts val="0"/>
              </a:spcAft>
              <a:buClr>
                <a:schemeClr val="accent5"/>
              </a:buClr>
              <a:buSzPts val="3200"/>
              <a:buChar char="●"/>
              <a:defRPr sz="3200">
                <a:solidFill>
                  <a:schemeClr val="accent5"/>
                </a:solidFill>
              </a:defRPr>
            </a:lvl1pPr>
            <a:lvl2pPr indent="-431800" lvl="1" marL="914400" algn="l">
              <a:lnSpc>
                <a:spcPct val="115000"/>
              </a:lnSpc>
              <a:spcBef>
                <a:spcPts val="0"/>
              </a:spcBef>
              <a:spcAft>
                <a:spcPts val="0"/>
              </a:spcAft>
              <a:buSzPts val="3200"/>
              <a:buChar char="○"/>
              <a:defRPr sz="3200">
                <a:solidFill>
                  <a:schemeClr val="accent5"/>
                </a:solidFill>
              </a:defRPr>
            </a:lvl2pPr>
            <a:lvl3pPr indent="-431800" lvl="2" marL="1371600" algn="l">
              <a:lnSpc>
                <a:spcPct val="115000"/>
              </a:lnSpc>
              <a:spcBef>
                <a:spcPts val="0"/>
              </a:spcBef>
              <a:spcAft>
                <a:spcPts val="0"/>
              </a:spcAft>
              <a:buClr>
                <a:schemeClr val="accent5"/>
              </a:buClr>
              <a:buSzPts val="3200"/>
              <a:buChar char="■"/>
              <a:defRPr sz="3200">
                <a:solidFill>
                  <a:schemeClr val="accent5"/>
                </a:solidFill>
              </a:defRPr>
            </a:lvl3pPr>
            <a:lvl4pPr indent="-431800" lvl="3" marL="1828800" algn="l">
              <a:lnSpc>
                <a:spcPct val="115000"/>
              </a:lnSpc>
              <a:spcBef>
                <a:spcPts val="0"/>
              </a:spcBef>
              <a:spcAft>
                <a:spcPts val="0"/>
              </a:spcAft>
              <a:buClr>
                <a:schemeClr val="accent5"/>
              </a:buClr>
              <a:buSzPts val="3200"/>
              <a:buChar char="●"/>
              <a:defRPr sz="3200">
                <a:solidFill>
                  <a:schemeClr val="accent5"/>
                </a:solidFill>
              </a:defRPr>
            </a:lvl4pPr>
            <a:lvl5pPr indent="-431800" lvl="4" marL="2286000" algn="l">
              <a:lnSpc>
                <a:spcPct val="115000"/>
              </a:lnSpc>
              <a:spcBef>
                <a:spcPts val="0"/>
              </a:spcBef>
              <a:spcAft>
                <a:spcPts val="0"/>
              </a:spcAft>
              <a:buClr>
                <a:schemeClr val="accent5"/>
              </a:buClr>
              <a:buSzPts val="3200"/>
              <a:buChar char="○"/>
              <a:defRPr sz="3200">
                <a:solidFill>
                  <a:schemeClr val="accent5"/>
                </a:solidFill>
              </a:defRPr>
            </a:lvl5pPr>
            <a:lvl6pPr indent="-431800" lvl="5" marL="2743200" algn="l">
              <a:lnSpc>
                <a:spcPct val="115000"/>
              </a:lnSpc>
              <a:spcBef>
                <a:spcPts val="0"/>
              </a:spcBef>
              <a:spcAft>
                <a:spcPts val="0"/>
              </a:spcAft>
              <a:buClr>
                <a:schemeClr val="accent5"/>
              </a:buClr>
              <a:buSzPts val="3200"/>
              <a:buChar char="■"/>
              <a:defRPr sz="3200">
                <a:solidFill>
                  <a:schemeClr val="accent5"/>
                </a:solidFill>
              </a:defRPr>
            </a:lvl6pPr>
            <a:lvl7pPr indent="-431800" lvl="6" marL="3200400" algn="l">
              <a:lnSpc>
                <a:spcPct val="115000"/>
              </a:lnSpc>
              <a:spcBef>
                <a:spcPts val="0"/>
              </a:spcBef>
              <a:spcAft>
                <a:spcPts val="0"/>
              </a:spcAft>
              <a:buClr>
                <a:schemeClr val="accent5"/>
              </a:buClr>
              <a:buSzPts val="3200"/>
              <a:buChar char="●"/>
              <a:defRPr sz="3200">
                <a:solidFill>
                  <a:schemeClr val="accent5"/>
                </a:solidFill>
              </a:defRPr>
            </a:lvl7pPr>
            <a:lvl8pPr indent="-431800" lvl="7" marL="3657600" algn="l">
              <a:lnSpc>
                <a:spcPct val="115000"/>
              </a:lnSpc>
              <a:spcBef>
                <a:spcPts val="0"/>
              </a:spcBef>
              <a:spcAft>
                <a:spcPts val="0"/>
              </a:spcAft>
              <a:buClr>
                <a:schemeClr val="accent5"/>
              </a:buClr>
              <a:buSzPts val="3200"/>
              <a:buChar char="○"/>
              <a:defRPr sz="3200">
                <a:solidFill>
                  <a:schemeClr val="accent5"/>
                </a:solidFill>
              </a:defRPr>
            </a:lvl8pPr>
            <a:lvl9pPr indent="-431800" lvl="8" marL="4114800" algn="l">
              <a:lnSpc>
                <a:spcPct val="115000"/>
              </a:lnSpc>
              <a:spcBef>
                <a:spcPts val="0"/>
              </a:spcBef>
              <a:spcAft>
                <a:spcPts val="0"/>
              </a:spcAft>
              <a:buClr>
                <a:schemeClr val="accent5"/>
              </a:buClr>
              <a:buSzPts val="3200"/>
              <a:buChar char="■"/>
              <a:defRPr sz="3200">
                <a:solidFill>
                  <a:schemeClr val="accent5"/>
                </a:solidFill>
              </a:defRPr>
            </a:lvl9pPr>
          </a:lstStyle>
          <a:p/>
        </p:txBody>
      </p:sp>
      <p:sp>
        <p:nvSpPr>
          <p:cNvPr id="22" name="Google Shape;22;p5"/>
          <p:cNvSpPr txBox="1"/>
          <p:nvPr/>
        </p:nvSpPr>
        <p:spPr>
          <a:xfrm>
            <a:off x="390571" y="571075"/>
            <a:ext cx="648000" cy="653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600"/>
              <a:buFont typeface="Arial"/>
              <a:buNone/>
            </a:pPr>
            <a:r>
              <a:rPr b="1" i="0" lang="en" sz="9600" u="none" cap="none" strike="noStrike">
                <a:solidFill>
                  <a:schemeClr val="dk2"/>
                </a:solidFill>
                <a:latin typeface="Arial"/>
                <a:ea typeface="Arial"/>
                <a:cs typeface="Arial"/>
                <a:sym typeface="Arial"/>
              </a:rPr>
              <a:t>“</a:t>
            </a:r>
            <a:endParaRPr b="1" i="0" sz="9600" u="none" cap="none" strike="noStrike">
              <a:solidFill>
                <a:schemeClr val="dk2"/>
              </a:solidFill>
              <a:latin typeface="Arial"/>
              <a:ea typeface="Arial"/>
              <a:cs typeface="Arial"/>
              <a:sym typeface="Arial"/>
            </a:endParaRPr>
          </a:p>
        </p:txBody>
      </p:sp>
      <p:sp>
        <p:nvSpPr>
          <p:cNvPr id="23" name="Google Shape;23;p5"/>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4" name="Shape 24"/>
        <p:cNvGrpSpPr/>
        <p:nvPr/>
      </p:nvGrpSpPr>
      <p:grpSpPr>
        <a:xfrm>
          <a:off x="0" y="0"/>
          <a:ext cx="0" cy="0"/>
          <a:chOff x="0" y="0"/>
          <a:chExt cx="0" cy="0"/>
        </a:xfrm>
      </p:grpSpPr>
      <p:pic>
        <p:nvPicPr>
          <p:cNvPr id="25" name="Google Shape;25;p6"/>
          <p:cNvPicPr preferRelativeResize="0"/>
          <p:nvPr/>
        </p:nvPicPr>
        <p:blipFill rotWithShape="1">
          <a:blip r:embed="rId2">
            <a:alphaModFix/>
          </a:blip>
          <a:srcRect b="0" l="0" r="0" t="0"/>
          <a:stretch/>
        </p:blipFill>
        <p:spPr>
          <a:xfrm>
            <a:off x="5289349" y="2301324"/>
            <a:ext cx="3702249" cy="2686125"/>
          </a:xfrm>
          <a:prstGeom prst="rect">
            <a:avLst/>
          </a:prstGeom>
          <a:noFill/>
          <a:ln>
            <a:noFill/>
          </a:ln>
        </p:spPr>
      </p:pic>
      <p:sp>
        <p:nvSpPr>
          <p:cNvPr id="26" name="Google Shape;26;p6"/>
          <p:cNvSpPr txBox="1"/>
          <p:nvPr>
            <p:ph type="title"/>
          </p:nvPr>
        </p:nvSpPr>
        <p:spPr>
          <a:xfrm>
            <a:off x="457200" y="1044175"/>
            <a:ext cx="6300300" cy="8574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4800"/>
              <a:buNone/>
              <a:defRPr/>
            </a:lvl1pPr>
            <a:lvl2pPr lvl="1" algn="l">
              <a:lnSpc>
                <a:spcPct val="100000"/>
              </a:lnSpc>
              <a:spcBef>
                <a:spcPts val="0"/>
              </a:spcBef>
              <a:spcAft>
                <a:spcPts val="0"/>
              </a:spcAft>
              <a:buSzPts val="4800"/>
              <a:buNone/>
              <a:defRPr/>
            </a:lvl2pPr>
            <a:lvl3pPr lvl="2" algn="l">
              <a:lnSpc>
                <a:spcPct val="100000"/>
              </a:lnSpc>
              <a:spcBef>
                <a:spcPts val="0"/>
              </a:spcBef>
              <a:spcAft>
                <a:spcPts val="0"/>
              </a:spcAft>
              <a:buSzPts val="4800"/>
              <a:buNone/>
              <a:defRPr/>
            </a:lvl3pPr>
            <a:lvl4pPr lvl="3" algn="l">
              <a:lnSpc>
                <a:spcPct val="100000"/>
              </a:lnSpc>
              <a:spcBef>
                <a:spcPts val="0"/>
              </a:spcBef>
              <a:spcAft>
                <a:spcPts val="0"/>
              </a:spcAft>
              <a:buSzPts val="4800"/>
              <a:buNone/>
              <a:defRPr/>
            </a:lvl4pPr>
            <a:lvl5pPr lvl="4" algn="l">
              <a:lnSpc>
                <a:spcPct val="100000"/>
              </a:lnSpc>
              <a:spcBef>
                <a:spcPts val="0"/>
              </a:spcBef>
              <a:spcAft>
                <a:spcPts val="0"/>
              </a:spcAft>
              <a:buSzPts val="4800"/>
              <a:buNone/>
              <a:defRPr/>
            </a:lvl5pPr>
            <a:lvl6pPr lvl="5" algn="l">
              <a:lnSpc>
                <a:spcPct val="100000"/>
              </a:lnSpc>
              <a:spcBef>
                <a:spcPts val="0"/>
              </a:spcBef>
              <a:spcAft>
                <a:spcPts val="0"/>
              </a:spcAft>
              <a:buSzPts val="4800"/>
              <a:buNone/>
              <a:defRPr/>
            </a:lvl6pPr>
            <a:lvl7pPr lvl="6" algn="l">
              <a:lnSpc>
                <a:spcPct val="100000"/>
              </a:lnSpc>
              <a:spcBef>
                <a:spcPts val="0"/>
              </a:spcBef>
              <a:spcAft>
                <a:spcPts val="0"/>
              </a:spcAft>
              <a:buSzPts val="4800"/>
              <a:buNone/>
              <a:defRPr/>
            </a:lvl7pPr>
            <a:lvl8pPr lvl="7" algn="l">
              <a:lnSpc>
                <a:spcPct val="100000"/>
              </a:lnSpc>
              <a:spcBef>
                <a:spcPts val="0"/>
              </a:spcBef>
              <a:spcAft>
                <a:spcPts val="0"/>
              </a:spcAft>
              <a:buSzPts val="4800"/>
              <a:buNone/>
              <a:defRPr/>
            </a:lvl8pPr>
            <a:lvl9pPr lvl="8" algn="l">
              <a:lnSpc>
                <a:spcPct val="100000"/>
              </a:lnSpc>
              <a:spcBef>
                <a:spcPts val="0"/>
              </a:spcBef>
              <a:spcAft>
                <a:spcPts val="0"/>
              </a:spcAft>
              <a:buSzPts val="4800"/>
              <a:buNone/>
              <a:defRPr/>
            </a:lvl9pPr>
          </a:lstStyle>
          <a:p/>
        </p:txBody>
      </p:sp>
      <p:sp>
        <p:nvSpPr>
          <p:cNvPr id="27" name="Google Shape;27;p6"/>
          <p:cNvSpPr txBox="1"/>
          <p:nvPr>
            <p:ph idx="1" type="body"/>
          </p:nvPr>
        </p:nvSpPr>
        <p:spPr>
          <a:xfrm>
            <a:off x="457200" y="2038350"/>
            <a:ext cx="4929300" cy="1862700"/>
          </a:xfrm>
          <a:prstGeom prst="rect">
            <a:avLst/>
          </a:prstGeom>
          <a:noFill/>
          <a:ln>
            <a:noFill/>
          </a:ln>
        </p:spPr>
        <p:txBody>
          <a:bodyPr anchorCtr="0" anchor="t" bIns="0" lIns="0" spcFirstLastPara="1" rIns="0" wrap="square" tIns="0">
            <a:noAutofit/>
          </a:bodyPr>
          <a:lstStyle>
            <a:lvl1pPr indent="-368300" lvl="0" marL="457200" algn="l">
              <a:lnSpc>
                <a:spcPct val="115000"/>
              </a:lnSpc>
              <a:spcBef>
                <a:spcPts val="600"/>
              </a:spcBef>
              <a:spcAft>
                <a:spcPts val="0"/>
              </a:spcAft>
              <a:buSzPts val="2200"/>
              <a:buChar char="●"/>
              <a:defRPr/>
            </a:lvl1pPr>
            <a:lvl2pPr indent="-368300" lvl="1" marL="914400" algn="l">
              <a:lnSpc>
                <a:spcPct val="115000"/>
              </a:lnSpc>
              <a:spcBef>
                <a:spcPts val="0"/>
              </a:spcBef>
              <a:spcAft>
                <a:spcPts val="0"/>
              </a:spcAft>
              <a:buSzPts val="2200"/>
              <a:buChar char="○"/>
              <a:defRPr/>
            </a:lvl2pPr>
            <a:lvl3pPr indent="-368300" lvl="2" marL="1371600" algn="l">
              <a:lnSpc>
                <a:spcPct val="115000"/>
              </a:lnSpc>
              <a:spcBef>
                <a:spcPts val="0"/>
              </a:spcBef>
              <a:spcAft>
                <a:spcPts val="0"/>
              </a:spcAft>
              <a:buSzPts val="2200"/>
              <a:buChar char="■"/>
              <a:defRPr/>
            </a:lvl3pPr>
            <a:lvl4pPr indent="-368300" lvl="3" marL="1828800" algn="l">
              <a:lnSpc>
                <a:spcPct val="115000"/>
              </a:lnSpc>
              <a:spcBef>
                <a:spcPts val="0"/>
              </a:spcBef>
              <a:spcAft>
                <a:spcPts val="0"/>
              </a:spcAft>
              <a:buSzPts val="2200"/>
              <a:buChar char="●"/>
              <a:defRPr/>
            </a:lvl4pPr>
            <a:lvl5pPr indent="-368300" lvl="4" marL="2286000" algn="l">
              <a:lnSpc>
                <a:spcPct val="115000"/>
              </a:lnSpc>
              <a:spcBef>
                <a:spcPts val="0"/>
              </a:spcBef>
              <a:spcAft>
                <a:spcPts val="0"/>
              </a:spcAft>
              <a:buSzPts val="2200"/>
              <a:buChar char="○"/>
              <a:defRPr/>
            </a:lvl5pPr>
            <a:lvl6pPr indent="-368300" lvl="5" marL="2743200" algn="l">
              <a:lnSpc>
                <a:spcPct val="115000"/>
              </a:lnSpc>
              <a:spcBef>
                <a:spcPts val="0"/>
              </a:spcBef>
              <a:spcAft>
                <a:spcPts val="0"/>
              </a:spcAft>
              <a:buSzPts val="2200"/>
              <a:buChar char="■"/>
              <a:defRPr/>
            </a:lvl6pPr>
            <a:lvl7pPr indent="-368300" lvl="6" marL="3200400" algn="l">
              <a:lnSpc>
                <a:spcPct val="115000"/>
              </a:lnSpc>
              <a:spcBef>
                <a:spcPts val="0"/>
              </a:spcBef>
              <a:spcAft>
                <a:spcPts val="0"/>
              </a:spcAft>
              <a:buSzPts val="2200"/>
              <a:buChar char="●"/>
              <a:defRPr/>
            </a:lvl7pPr>
            <a:lvl8pPr indent="-368300" lvl="7" marL="3657600" algn="l">
              <a:lnSpc>
                <a:spcPct val="115000"/>
              </a:lnSpc>
              <a:spcBef>
                <a:spcPts val="0"/>
              </a:spcBef>
              <a:spcAft>
                <a:spcPts val="0"/>
              </a:spcAft>
              <a:buSzPts val="2200"/>
              <a:buChar char="○"/>
              <a:defRPr/>
            </a:lvl8pPr>
            <a:lvl9pPr indent="-368300" lvl="8" marL="4114800" algn="l">
              <a:lnSpc>
                <a:spcPct val="115000"/>
              </a:lnSpc>
              <a:spcBef>
                <a:spcPts val="0"/>
              </a:spcBef>
              <a:spcAft>
                <a:spcPts val="0"/>
              </a:spcAft>
              <a:buSzPts val="2200"/>
              <a:buChar char="■"/>
              <a:defRPr/>
            </a:lvl9pPr>
          </a:lstStyle>
          <a:p/>
        </p:txBody>
      </p:sp>
      <p:sp>
        <p:nvSpPr>
          <p:cNvPr id="28" name="Google Shape;28;p6"/>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no illustration">
  <p:cSld name="BLANK_1">
    <p:spTree>
      <p:nvGrpSpPr>
        <p:cNvPr id="29" name="Shape 29"/>
        <p:cNvGrpSpPr/>
        <p:nvPr/>
      </p:nvGrpSpPr>
      <p:grpSpPr>
        <a:xfrm>
          <a:off x="0" y="0"/>
          <a:ext cx="0" cy="0"/>
          <a:chOff x="0" y="0"/>
          <a:chExt cx="0" cy="0"/>
        </a:xfrm>
      </p:grpSpPr>
      <p:sp>
        <p:nvSpPr>
          <p:cNvPr id="30" name="Google Shape;30;p7"/>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1" name="Shape 31"/>
        <p:cNvGrpSpPr/>
        <p:nvPr/>
      </p:nvGrpSpPr>
      <p:grpSpPr>
        <a:xfrm>
          <a:off x="0" y="0"/>
          <a:ext cx="0" cy="0"/>
          <a:chOff x="0" y="0"/>
          <a:chExt cx="0" cy="0"/>
        </a:xfrm>
      </p:grpSpPr>
      <p:pic>
        <p:nvPicPr>
          <p:cNvPr id="32" name="Google Shape;32;p8"/>
          <p:cNvPicPr preferRelativeResize="0"/>
          <p:nvPr/>
        </p:nvPicPr>
        <p:blipFill rotWithShape="1">
          <a:blip r:embed="rId2">
            <a:alphaModFix/>
          </a:blip>
          <a:srcRect b="0" l="0" r="0" t="0"/>
          <a:stretch/>
        </p:blipFill>
        <p:spPr>
          <a:xfrm>
            <a:off x="5458204" y="2372421"/>
            <a:ext cx="3533400" cy="2618625"/>
          </a:xfrm>
          <a:prstGeom prst="rect">
            <a:avLst/>
          </a:prstGeom>
          <a:noFill/>
          <a:ln>
            <a:noFill/>
          </a:ln>
        </p:spPr>
      </p:pic>
      <p:sp>
        <p:nvSpPr>
          <p:cNvPr id="33" name="Google Shape;33;p8"/>
          <p:cNvSpPr txBox="1"/>
          <p:nvPr>
            <p:ph type="title"/>
          </p:nvPr>
        </p:nvSpPr>
        <p:spPr>
          <a:xfrm>
            <a:off x="457200" y="1044175"/>
            <a:ext cx="6300300" cy="8574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4800"/>
              <a:buNone/>
              <a:defRPr/>
            </a:lvl1pPr>
            <a:lvl2pPr lvl="1" algn="l">
              <a:lnSpc>
                <a:spcPct val="100000"/>
              </a:lnSpc>
              <a:spcBef>
                <a:spcPts val="0"/>
              </a:spcBef>
              <a:spcAft>
                <a:spcPts val="0"/>
              </a:spcAft>
              <a:buSzPts val="4800"/>
              <a:buNone/>
              <a:defRPr/>
            </a:lvl2pPr>
            <a:lvl3pPr lvl="2" algn="l">
              <a:lnSpc>
                <a:spcPct val="100000"/>
              </a:lnSpc>
              <a:spcBef>
                <a:spcPts val="0"/>
              </a:spcBef>
              <a:spcAft>
                <a:spcPts val="0"/>
              </a:spcAft>
              <a:buSzPts val="4800"/>
              <a:buNone/>
              <a:defRPr/>
            </a:lvl3pPr>
            <a:lvl4pPr lvl="3" algn="l">
              <a:lnSpc>
                <a:spcPct val="100000"/>
              </a:lnSpc>
              <a:spcBef>
                <a:spcPts val="0"/>
              </a:spcBef>
              <a:spcAft>
                <a:spcPts val="0"/>
              </a:spcAft>
              <a:buSzPts val="4800"/>
              <a:buNone/>
              <a:defRPr/>
            </a:lvl4pPr>
            <a:lvl5pPr lvl="4" algn="l">
              <a:lnSpc>
                <a:spcPct val="100000"/>
              </a:lnSpc>
              <a:spcBef>
                <a:spcPts val="0"/>
              </a:spcBef>
              <a:spcAft>
                <a:spcPts val="0"/>
              </a:spcAft>
              <a:buSzPts val="4800"/>
              <a:buNone/>
              <a:defRPr/>
            </a:lvl5pPr>
            <a:lvl6pPr lvl="5" algn="l">
              <a:lnSpc>
                <a:spcPct val="100000"/>
              </a:lnSpc>
              <a:spcBef>
                <a:spcPts val="0"/>
              </a:spcBef>
              <a:spcAft>
                <a:spcPts val="0"/>
              </a:spcAft>
              <a:buSzPts val="4800"/>
              <a:buNone/>
              <a:defRPr/>
            </a:lvl6pPr>
            <a:lvl7pPr lvl="6" algn="l">
              <a:lnSpc>
                <a:spcPct val="100000"/>
              </a:lnSpc>
              <a:spcBef>
                <a:spcPts val="0"/>
              </a:spcBef>
              <a:spcAft>
                <a:spcPts val="0"/>
              </a:spcAft>
              <a:buSzPts val="4800"/>
              <a:buNone/>
              <a:defRPr/>
            </a:lvl7pPr>
            <a:lvl8pPr lvl="7" algn="l">
              <a:lnSpc>
                <a:spcPct val="100000"/>
              </a:lnSpc>
              <a:spcBef>
                <a:spcPts val="0"/>
              </a:spcBef>
              <a:spcAft>
                <a:spcPts val="0"/>
              </a:spcAft>
              <a:buSzPts val="4800"/>
              <a:buNone/>
              <a:defRPr/>
            </a:lvl8pPr>
            <a:lvl9pPr lvl="8" algn="l">
              <a:lnSpc>
                <a:spcPct val="100000"/>
              </a:lnSpc>
              <a:spcBef>
                <a:spcPts val="0"/>
              </a:spcBef>
              <a:spcAft>
                <a:spcPts val="0"/>
              </a:spcAft>
              <a:buSzPts val="4800"/>
              <a:buNone/>
              <a:defRPr/>
            </a:lvl9pPr>
          </a:lstStyle>
          <a:p/>
        </p:txBody>
      </p:sp>
      <p:sp>
        <p:nvSpPr>
          <p:cNvPr id="34" name="Google Shape;34;p8"/>
          <p:cNvSpPr txBox="1"/>
          <p:nvPr>
            <p:ph idx="1" type="body"/>
          </p:nvPr>
        </p:nvSpPr>
        <p:spPr>
          <a:xfrm>
            <a:off x="457200" y="2082325"/>
            <a:ext cx="2392500" cy="27672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60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5" name="Google Shape;35;p8"/>
          <p:cNvSpPr txBox="1"/>
          <p:nvPr>
            <p:ph idx="2" type="body"/>
          </p:nvPr>
        </p:nvSpPr>
        <p:spPr>
          <a:xfrm>
            <a:off x="2993928" y="2082325"/>
            <a:ext cx="2392500" cy="27672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60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6" name="Google Shape;36;p8"/>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7" name="Shape 37"/>
        <p:cNvGrpSpPr/>
        <p:nvPr/>
      </p:nvGrpSpPr>
      <p:grpSpPr>
        <a:xfrm>
          <a:off x="0" y="0"/>
          <a:ext cx="0" cy="0"/>
          <a:chOff x="0" y="0"/>
          <a:chExt cx="0" cy="0"/>
        </a:xfrm>
      </p:grpSpPr>
      <p:sp>
        <p:nvSpPr>
          <p:cNvPr id="38" name="Google Shape;38;p9"/>
          <p:cNvSpPr txBox="1"/>
          <p:nvPr>
            <p:ph type="title"/>
          </p:nvPr>
        </p:nvSpPr>
        <p:spPr>
          <a:xfrm>
            <a:off x="457200" y="1044175"/>
            <a:ext cx="6300300" cy="8574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4800"/>
              <a:buNone/>
              <a:defRPr/>
            </a:lvl1pPr>
            <a:lvl2pPr lvl="1" algn="l">
              <a:lnSpc>
                <a:spcPct val="100000"/>
              </a:lnSpc>
              <a:spcBef>
                <a:spcPts val="0"/>
              </a:spcBef>
              <a:spcAft>
                <a:spcPts val="0"/>
              </a:spcAft>
              <a:buSzPts val="4800"/>
              <a:buNone/>
              <a:defRPr/>
            </a:lvl2pPr>
            <a:lvl3pPr lvl="2" algn="l">
              <a:lnSpc>
                <a:spcPct val="100000"/>
              </a:lnSpc>
              <a:spcBef>
                <a:spcPts val="0"/>
              </a:spcBef>
              <a:spcAft>
                <a:spcPts val="0"/>
              </a:spcAft>
              <a:buSzPts val="4800"/>
              <a:buNone/>
              <a:defRPr/>
            </a:lvl3pPr>
            <a:lvl4pPr lvl="3" algn="l">
              <a:lnSpc>
                <a:spcPct val="100000"/>
              </a:lnSpc>
              <a:spcBef>
                <a:spcPts val="0"/>
              </a:spcBef>
              <a:spcAft>
                <a:spcPts val="0"/>
              </a:spcAft>
              <a:buSzPts val="4800"/>
              <a:buNone/>
              <a:defRPr/>
            </a:lvl4pPr>
            <a:lvl5pPr lvl="4" algn="l">
              <a:lnSpc>
                <a:spcPct val="100000"/>
              </a:lnSpc>
              <a:spcBef>
                <a:spcPts val="0"/>
              </a:spcBef>
              <a:spcAft>
                <a:spcPts val="0"/>
              </a:spcAft>
              <a:buSzPts val="4800"/>
              <a:buNone/>
              <a:defRPr/>
            </a:lvl5pPr>
            <a:lvl6pPr lvl="5" algn="l">
              <a:lnSpc>
                <a:spcPct val="100000"/>
              </a:lnSpc>
              <a:spcBef>
                <a:spcPts val="0"/>
              </a:spcBef>
              <a:spcAft>
                <a:spcPts val="0"/>
              </a:spcAft>
              <a:buSzPts val="4800"/>
              <a:buNone/>
              <a:defRPr/>
            </a:lvl6pPr>
            <a:lvl7pPr lvl="6" algn="l">
              <a:lnSpc>
                <a:spcPct val="100000"/>
              </a:lnSpc>
              <a:spcBef>
                <a:spcPts val="0"/>
              </a:spcBef>
              <a:spcAft>
                <a:spcPts val="0"/>
              </a:spcAft>
              <a:buSzPts val="4800"/>
              <a:buNone/>
              <a:defRPr/>
            </a:lvl7pPr>
            <a:lvl8pPr lvl="7" algn="l">
              <a:lnSpc>
                <a:spcPct val="100000"/>
              </a:lnSpc>
              <a:spcBef>
                <a:spcPts val="0"/>
              </a:spcBef>
              <a:spcAft>
                <a:spcPts val="0"/>
              </a:spcAft>
              <a:buSzPts val="4800"/>
              <a:buNone/>
              <a:defRPr/>
            </a:lvl8pPr>
            <a:lvl9pPr lvl="8" algn="l">
              <a:lnSpc>
                <a:spcPct val="100000"/>
              </a:lnSpc>
              <a:spcBef>
                <a:spcPts val="0"/>
              </a:spcBef>
              <a:spcAft>
                <a:spcPts val="0"/>
              </a:spcAft>
              <a:buSzPts val="4800"/>
              <a:buNone/>
              <a:defRPr/>
            </a:lvl9pPr>
          </a:lstStyle>
          <a:p/>
        </p:txBody>
      </p:sp>
      <p:sp>
        <p:nvSpPr>
          <p:cNvPr id="39" name="Google Shape;39;p9"/>
          <p:cNvSpPr txBox="1"/>
          <p:nvPr>
            <p:ph idx="1" type="body"/>
          </p:nvPr>
        </p:nvSpPr>
        <p:spPr>
          <a:xfrm>
            <a:off x="457200" y="2082325"/>
            <a:ext cx="2359800" cy="28434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60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40" name="Google Shape;40;p9"/>
          <p:cNvSpPr txBox="1"/>
          <p:nvPr>
            <p:ph idx="2" type="body"/>
          </p:nvPr>
        </p:nvSpPr>
        <p:spPr>
          <a:xfrm>
            <a:off x="3392100" y="2082325"/>
            <a:ext cx="2359800" cy="28434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60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41" name="Google Shape;41;p9"/>
          <p:cNvSpPr txBox="1"/>
          <p:nvPr>
            <p:ph idx="3" type="body"/>
          </p:nvPr>
        </p:nvSpPr>
        <p:spPr>
          <a:xfrm>
            <a:off x="6326997" y="2082325"/>
            <a:ext cx="2359800" cy="28434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60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42" name="Google Shape;42;p9"/>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mask">
  <p:cSld name="TITLE_AND_BODY_1">
    <p:bg>
      <p:bgPr>
        <a:solidFill>
          <a:schemeClr val="accent1"/>
        </a:solidFill>
      </p:bgPr>
    </p:bg>
    <p:spTree>
      <p:nvGrpSpPr>
        <p:cNvPr id="43" name="Shape 43"/>
        <p:cNvGrpSpPr/>
        <p:nvPr/>
      </p:nvGrpSpPr>
      <p:grpSpPr>
        <a:xfrm>
          <a:off x="0" y="0"/>
          <a:ext cx="0" cy="0"/>
          <a:chOff x="0" y="0"/>
          <a:chExt cx="0" cy="0"/>
        </a:xfrm>
      </p:grpSpPr>
      <p:grpSp>
        <p:nvGrpSpPr>
          <p:cNvPr id="44" name="Google Shape;44;p10"/>
          <p:cNvGrpSpPr/>
          <p:nvPr/>
        </p:nvGrpSpPr>
        <p:grpSpPr>
          <a:xfrm>
            <a:off x="-144" y="4104"/>
            <a:ext cx="9144000" cy="5143488"/>
            <a:chOff x="238125" y="848325"/>
            <a:chExt cx="7143750" cy="4018350"/>
          </a:xfrm>
        </p:grpSpPr>
        <p:sp>
          <p:nvSpPr>
            <p:cNvPr id="45" name="Google Shape;45;p10"/>
            <p:cNvSpPr/>
            <p:nvPr/>
          </p:nvSpPr>
          <p:spPr>
            <a:xfrm>
              <a:off x="238125" y="848325"/>
              <a:ext cx="7143750" cy="4018350"/>
            </a:xfrm>
            <a:custGeom>
              <a:rect b="b" l="l" r="r" t="t"/>
              <a:pathLst>
                <a:path extrusionOk="0" h="160734" w="285750">
                  <a:moveTo>
                    <a:pt x="206722" y="15292"/>
                  </a:moveTo>
                  <a:lnTo>
                    <a:pt x="207057" y="15348"/>
                  </a:lnTo>
                  <a:lnTo>
                    <a:pt x="207671" y="15515"/>
                  </a:lnTo>
                  <a:lnTo>
                    <a:pt x="208229" y="15850"/>
                  </a:lnTo>
                  <a:lnTo>
                    <a:pt x="208731" y="16241"/>
                  </a:lnTo>
                  <a:lnTo>
                    <a:pt x="209122" y="16743"/>
                  </a:lnTo>
                  <a:lnTo>
                    <a:pt x="209457" y="17301"/>
                  </a:lnTo>
                  <a:lnTo>
                    <a:pt x="209624" y="17915"/>
                  </a:lnTo>
                  <a:lnTo>
                    <a:pt x="209680" y="18250"/>
                  </a:lnTo>
                  <a:lnTo>
                    <a:pt x="209736" y="18585"/>
                  </a:lnTo>
                  <a:lnTo>
                    <a:pt x="209680" y="18920"/>
                  </a:lnTo>
                  <a:lnTo>
                    <a:pt x="209624" y="19255"/>
                  </a:lnTo>
                  <a:lnTo>
                    <a:pt x="209457" y="19869"/>
                  </a:lnTo>
                  <a:lnTo>
                    <a:pt x="209122" y="20427"/>
                  </a:lnTo>
                  <a:lnTo>
                    <a:pt x="208731" y="20929"/>
                  </a:lnTo>
                  <a:lnTo>
                    <a:pt x="208229" y="21320"/>
                  </a:lnTo>
                  <a:lnTo>
                    <a:pt x="207671" y="21654"/>
                  </a:lnTo>
                  <a:lnTo>
                    <a:pt x="207057" y="21822"/>
                  </a:lnTo>
                  <a:lnTo>
                    <a:pt x="206722" y="21878"/>
                  </a:lnTo>
                  <a:lnTo>
                    <a:pt x="206053" y="21878"/>
                  </a:lnTo>
                  <a:lnTo>
                    <a:pt x="205718" y="21822"/>
                  </a:lnTo>
                  <a:lnTo>
                    <a:pt x="205104" y="21654"/>
                  </a:lnTo>
                  <a:lnTo>
                    <a:pt x="204546" y="21320"/>
                  </a:lnTo>
                  <a:lnTo>
                    <a:pt x="204043" y="20929"/>
                  </a:lnTo>
                  <a:lnTo>
                    <a:pt x="203653" y="20427"/>
                  </a:lnTo>
                  <a:lnTo>
                    <a:pt x="203374" y="19869"/>
                  </a:lnTo>
                  <a:lnTo>
                    <a:pt x="203150" y="19255"/>
                  </a:lnTo>
                  <a:lnTo>
                    <a:pt x="203095" y="18920"/>
                  </a:lnTo>
                  <a:lnTo>
                    <a:pt x="203095" y="18585"/>
                  </a:lnTo>
                  <a:lnTo>
                    <a:pt x="203095" y="18250"/>
                  </a:lnTo>
                  <a:lnTo>
                    <a:pt x="203150" y="17915"/>
                  </a:lnTo>
                  <a:lnTo>
                    <a:pt x="203374" y="17301"/>
                  </a:lnTo>
                  <a:lnTo>
                    <a:pt x="203653" y="16743"/>
                  </a:lnTo>
                  <a:lnTo>
                    <a:pt x="204043" y="16241"/>
                  </a:lnTo>
                  <a:lnTo>
                    <a:pt x="204546" y="15850"/>
                  </a:lnTo>
                  <a:lnTo>
                    <a:pt x="205104" y="15515"/>
                  </a:lnTo>
                  <a:lnTo>
                    <a:pt x="205718" y="15348"/>
                  </a:lnTo>
                  <a:lnTo>
                    <a:pt x="206053" y="15292"/>
                  </a:lnTo>
                  <a:close/>
                  <a:moveTo>
                    <a:pt x="255947" y="30138"/>
                  </a:moveTo>
                  <a:lnTo>
                    <a:pt x="256282" y="30193"/>
                  </a:lnTo>
                  <a:lnTo>
                    <a:pt x="256896" y="30417"/>
                  </a:lnTo>
                  <a:lnTo>
                    <a:pt x="257454" y="30696"/>
                  </a:lnTo>
                  <a:lnTo>
                    <a:pt x="257956" y="31086"/>
                  </a:lnTo>
                  <a:lnTo>
                    <a:pt x="258347" y="31589"/>
                  </a:lnTo>
                  <a:lnTo>
                    <a:pt x="258682" y="32147"/>
                  </a:lnTo>
                  <a:lnTo>
                    <a:pt x="258849" y="32761"/>
                  </a:lnTo>
                  <a:lnTo>
                    <a:pt x="258905" y="33096"/>
                  </a:lnTo>
                  <a:lnTo>
                    <a:pt x="258905" y="33430"/>
                  </a:lnTo>
                  <a:lnTo>
                    <a:pt x="258905" y="33765"/>
                  </a:lnTo>
                  <a:lnTo>
                    <a:pt x="258849" y="34100"/>
                  </a:lnTo>
                  <a:lnTo>
                    <a:pt x="258682" y="34714"/>
                  </a:lnTo>
                  <a:lnTo>
                    <a:pt x="258347" y="35328"/>
                  </a:lnTo>
                  <a:lnTo>
                    <a:pt x="257956" y="35774"/>
                  </a:lnTo>
                  <a:lnTo>
                    <a:pt x="257454" y="36221"/>
                  </a:lnTo>
                  <a:lnTo>
                    <a:pt x="256896" y="36500"/>
                  </a:lnTo>
                  <a:lnTo>
                    <a:pt x="256282" y="36723"/>
                  </a:lnTo>
                  <a:lnTo>
                    <a:pt x="255947" y="36723"/>
                  </a:lnTo>
                  <a:lnTo>
                    <a:pt x="255612" y="36779"/>
                  </a:lnTo>
                  <a:lnTo>
                    <a:pt x="255277" y="36723"/>
                  </a:lnTo>
                  <a:lnTo>
                    <a:pt x="254943" y="36723"/>
                  </a:lnTo>
                  <a:lnTo>
                    <a:pt x="254329" y="36500"/>
                  </a:lnTo>
                  <a:lnTo>
                    <a:pt x="253771" y="36221"/>
                  </a:lnTo>
                  <a:lnTo>
                    <a:pt x="253268" y="35774"/>
                  </a:lnTo>
                  <a:lnTo>
                    <a:pt x="252878" y="35328"/>
                  </a:lnTo>
                  <a:lnTo>
                    <a:pt x="252543" y="34714"/>
                  </a:lnTo>
                  <a:lnTo>
                    <a:pt x="252375" y="34100"/>
                  </a:lnTo>
                  <a:lnTo>
                    <a:pt x="252319" y="33765"/>
                  </a:lnTo>
                  <a:lnTo>
                    <a:pt x="252264" y="33430"/>
                  </a:lnTo>
                  <a:lnTo>
                    <a:pt x="252319" y="33096"/>
                  </a:lnTo>
                  <a:lnTo>
                    <a:pt x="252375" y="32761"/>
                  </a:lnTo>
                  <a:lnTo>
                    <a:pt x="252543" y="32147"/>
                  </a:lnTo>
                  <a:lnTo>
                    <a:pt x="252878" y="31589"/>
                  </a:lnTo>
                  <a:lnTo>
                    <a:pt x="253268" y="31086"/>
                  </a:lnTo>
                  <a:lnTo>
                    <a:pt x="253771" y="30696"/>
                  </a:lnTo>
                  <a:lnTo>
                    <a:pt x="254329" y="30417"/>
                  </a:lnTo>
                  <a:lnTo>
                    <a:pt x="254943" y="30193"/>
                  </a:lnTo>
                  <a:lnTo>
                    <a:pt x="255277" y="30138"/>
                  </a:lnTo>
                  <a:close/>
                  <a:moveTo>
                    <a:pt x="113463" y="32593"/>
                  </a:moveTo>
                  <a:lnTo>
                    <a:pt x="113798" y="32649"/>
                  </a:lnTo>
                  <a:lnTo>
                    <a:pt x="114412" y="32817"/>
                  </a:lnTo>
                  <a:lnTo>
                    <a:pt x="115026" y="33151"/>
                  </a:lnTo>
                  <a:lnTo>
                    <a:pt x="115472" y="33542"/>
                  </a:lnTo>
                  <a:lnTo>
                    <a:pt x="115919" y="34044"/>
                  </a:lnTo>
                  <a:lnTo>
                    <a:pt x="116198" y="34602"/>
                  </a:lnTo>
                  <a:lnTo>
                    <a:pt x="116365" y="35216"/>
                  </a:lnTo>
                  <a:lnTo>
                    <a:pt x="116421" y="35551"/>
                  </a:lnTo>
                  <a:lnTo>
                    <a:pt x="116477" y="35886"/>
                  </a:lnTo>
                  <a:lnTo>
                    <a:pt x="116421" y="36221"/>
                  </a:lnTo>
                  <a:lnTo>
                    <a:pt x="116365" y="36556"/>
                  </a:lnTo>
                  <a:lnTo>
                    <a:pt x="116198" y="37170"/>
                  </a:lnTo>
                  <a:lnTo>
                    <a:pt x="115919" y="37728"/>
                  </a:lnTo>
                  <a:lnTo>
                    <a:pt x="115472" y="38230"/>
                  </a:lnTo>
                  <a:lnTo>
                    <a:pt x="115026" y="38621"/>
                  </a:lnTo>
                  <a:lnTo>
                    <a:pt x="114412" y="38956"/>
                  </a:lnTo>
                  <a:lnTo>
                    <a:pt x="113798" y="39123"/>
                  </a:lnTo>
                  <a:lnTo>
                    <a:pt x="113463" y="39179"/>
                  </a:lnTo>
                  <a:lnTo>
                    <a:pt x="112793" y="39179"/>
                  </a:lnTo>
                  <a:lnTo>
                    <a:pt x="112458" y="39123"/>
                  </a:lnTo>
                  <a:lnTo>
                    <a:pt x="111844" y="38956"/>
                  </a:lnTo>
                  <a:lnTo>
                    <a:pt x="111286" y="38621"/>
                  </a:lnTo>
                  <a:lnTo>
                    <a:pt x="110784" y="38230"/>
                  </a:lnTo>
                  <a:lnTo>
                    <a:pt x="110393" y="37728"/>
                  </a:lnTo>
                  <a:lnTo>
                    <a:pt x="110114" y="37170"/>
                  </a:lnTo>
                  <a:lnTo>
                    <a:pt x="109891" y="36556"/>
                  </a:lnTo>
                  <a:lnTo>
                    <a:pt x="109835" y="36221"/>
                  </a:lnTo>
                  <a:lnTo>
                    <a:pt x="109835" y="35886"/>
                  </a:lnTo>
                  <a:lnTo>
                    <a:pt x="109835" y="35551"/>
                  </a:lnTo>
                  <a:lnTo>
                    <a:pt x="109891" y="35216"/>
                  </a:lnTo>
                  <a:lnTo>
                    <a:pt x="110114" y="34602"/>
                  </a:lnTo>
                  <a:lnTo>
                    <a:pt x="110393" y="34044"/>
                  </a:lnTo>
                  <a:lnTo>
                    <a:pt x="110784" y="33542"/>
                  </a:lnTo>
                  <a:lnTo>
                    <a:pt x="111286" y="33151"/>
                  </a:lnTo>
                  <a:lnTo>
                    <a:pt x="111844" y="32817"/>
                  </a:lnTo>
                  <a:lnTo>
                    <a:pt x="112458" y="32649"/>
                  </a:lnTo>
                  <a:lnTo>
                    <a:pt x="112793" y="32593"/>
                  </a:lnTo>
                  <a:close/>
                  <a:moveTo>
                    <a:pt x="120328" y="48611"/>
                  </a:moveTo>
                  <a:lnTo>
                    <a:pt x="120886" y="48722"/>
                  </a:lnTo>
                  <a:lnTo>
                    <a:pt x="121444" y="48834"/>
                  </a:lnTo>
                  <a:lnTo>
                    <a:pt x="121946" y="49057"/>
                  </a:lnTo>
                  <a:lnTo>
                    <a:pt x="122393" y="49281"/>
                  </a:lnTo>
                  <a:lnTo>
                    <a:pt x="122895" y="49560"/>
                  </a:lnTo>
                  <a:lnTo>
                    <a:pt x="123286" y="49895"/>
                  </a:lnTo>
                  <a:lnTo>
                    <a:pt x="123676" y="50229"/>
                  </a:lnTo>
                  <a:lnTo>
                    <a:pt x="124067" y="50620"/>
                  </a:lnTo>
                  <a:lnTo>
                    <a:pt x="124346" y="51067"/>
                  </a:lnTo>
                  <a:lnTo>
                    <a:pt x="124625" y="51513"/>
                  </a:lnTo>
                  <a:lnTo>
                    <a:pt x="124904" y="52015"/>
                  </a:lnTo>
                  <a:lnTo>
                    <a:pt x="125071" y="52518"/>
                  </a:lnTo>
                  <a:lnTo>
                    <a:pt x="125183" y="53020"/>
                  </a:lnTo>
                  <a:lnTo>
                    <a:pt x="125295" y="53578"/>
                  </a:lnTo>
                  <a:lnTo>
                    <a:pt x="125295" y="54136"/>
                  </a:lnTo>
                  <a:lnTo>
                    <a:pt x="125295" y="54750"/>
                  </a:lnTo>
                  <a:lnTo>
                    <a:pt x="125183" y="55252"/>
                  </a:lnTo>
                  <a:lnTo>
                    <a:pt x="125071" y="55810"/>
                  </a:lnTo>
                  <a:lnTo>
                    <a:pt x="124904" y="56313"/>
                  </a:lnTo>
                  <a:lnTo>
                    <a:pt x="124625" y="56815"/>
                  </a:lnTo>
                  <a:lnTo>
                    <a:pt x="124346" y="57261"/>
                  </a:lnTo>
                  <a:lnTo>
                    <a:pt x="124067" y="57708"/>
                  </a:lnTo>
                  <a:lnTo>
                    <a:pt x="123676" y="58099"/>
                  </a:lnTo>
                  <a:lnTo>
                    <a:pt x="123286" y="58434"/>
                  </a:lnTo>
                  <a:lnTo>
                    <a:pt x="122895" y="58768"/>
                  </a:lnTo>
                  <a:lnTo>
                    <a:pt x="122393" y="59047"/>
                  </a:lnTo>
                  <a:lnTo>
                    <a:pt x="121946" y="59271"/>
                  </a:lnTo>
                  <a:lnTo>
                    <a:pt x="121444" y="59438"/>
                  </a:lnTo>
                  <a:lnTo>
                    <a:pt x="120886" y="59606"/>
                  </a:lnTo>
                  <a:lnTo>
                    <a:pt x="120328" y="59661"/>
                  </a:lnTo>
                  <a:lnTo>
                    <a:pt x="119769" y="59717"/>
                  </a:lnTo>
                  <a:lnTo>
                    <a:pt x="119211" y="59661"/>
                  </a:lnTo>
                  <a:lnTo>
                    <a:pt x="118653" y="59606"/>
                  </a:lnTo>
                  <a:lnTo>
                    <a:pt x="118095" y="59438"/>
                  </a:lnTo>
                  <a:lnTo>
                    <a:pt x="117593" y="59271"/>
                  </a:lnTo>
                  <a:lnTo>
                    <a:pt x="117146" y="59047"/>
                  </a:lnTo>
                  <a:lnTo>
                    <a:pt x="116644" y="58768"/>
                  </a:lnTo>
                  <a:lnTo>
                    <a:pt x="116253" y="58434"/>
                  </a:lnTo>
                  <a:lnTo>
                    <a:pt x="115863" y="58099"/>
                  </a:lnTo>
                  <a:lnTo>
                    <a:pt x="115472" y="57708"/>
                  </a:lnTo>
                  <a:lnTo>
                    <a:pt x="115193" y="57261"/>
                  </a:lnTo>
                  <a:lnTo>
                    <a:pt x="114914" y="56815"/>
                  </a:lnTo>
                  <a:lnTo>
                    <a:pt x="114635" y="56313"/>
                  </a:lnTo>
                  <a:lnTo>
                    <a:pt x="114467" y="55810"/>
                  </a:lnTo>
                  <a:lnTo>
                    <a:pt x="114356" y="55252"/>
                  </a:lnTo>
                  <a:lnTo>
                    <a:pt x="114244" y="54750"/>
                  </a:lnTo>
                  <a:lnTo>
                    <a:pt x="114244" y="54136"/>
                  </a:lnTo>
                  <a:lnTo>
                    <a:pt x="114244" y="53578"/>
                  </a:lnTo>
                  <a:lnTo>
                    <a:pt x="114356" y="53020"/>
                  </a:lnTo>
                  <a:lnTo>
                    <a:pt x="114467" y="52518"/>
                  </a:lnTo>
                  <a:lnTo>
                    <a:pt x="114635" y="52015"/>
                  </a:lnTo>
                  <a:lnTo>
                    <a:pt x="114914" y="51513"/>
                  </a:lnTo>
                  <a:lnTo>
                    <a:pt x="115193" y="51067"/>
                  </a:lnTo>
                  <a:lnTo>
                    <a:pt x="115472" y="50620"/>
                  </a:lnTo>
                  <a:lnTo>
                    <a:pt x="115863" y="50229"/>
                  </a:lnTo>
                  <a:lnTo>
                    <a:pt x="116253" y="49895"/>
                  </a:lnTo>
                  <a:lnTo>
                    <a:pt x="116644" y="49560"/>
                  </a:lnTo>
                  <a:lnTo>
                    <a:pt x="117146" y="49281"/>
                  </a:lnTo>
                  <a:lnTo>
                    <a:pt x="117593" y="49057"/>
                  </a:lnTo>
                  <a:lnTo>
                    <a:pt x="118095" y="48834"/>
                  </a:lnTo>
                  <a:lnTo>
                    <a:pt x="118653" y="48722"/>
                  </a:lnTo>
                  <a:lnTo>
                    <a:pt x="119211" y="48611"/>
                  </a:lnTo>
                  <a:close/>
                  <a:moveTo>
                    <a:pt x="267109" y="134782"/>
                  </a:moveTo>
                  <a:lnTo>
                    <a:pt x="267667" y="134838"/>
                  </a:lnTo>
                  <a:lnTo>
                    <a:pt x="268226" y="134894"/>
                  </a:lnTo>
                  <a:lnTo>
                    <a:pt x="268728" y="135061"/>
                  </a:lnTo>
                  <a:lnTo>
                    <a:pt x="269286" y="135229"/>
                  </a:lnTo>
                  <a:lnTo>
                    <a:pt x="269732" y="135452"/>
                  </a:lnTo>
                  <a:lnTo>
                    <a:pt x="270235" y="135731"/>
                  </a:lnTo>
                  <a:lnTo>
                    <a:pt x="270625" y="136066"/>
                  </a:lnTo>
                  <a:lnTo>
                    <a:pt x="271016" y="136401"/>
                  </a:lnTo>
                  <a:lnTo>
                    <a:pt x="271407" y="136791"/>
                  </a:lnTo>
                  <a:lnTo>
                    <a:pt x="271686" y="137238"/>
                  </a:lnTo>
                  <a:lnTo>
                    <a:pt x="271965" y="137684"/>
                  </a:lnTo>
                  <a:lnTo>
                    <a:pt x="272244" y="138187"/>
                  </a:lnTo>
                  <a:lnTo>
                    <a:pt x="272411" y="138689"/>
                  </a:lnTo>
                  <a:lnTo>
                    <a:pt x="272523" y="139191"/>
                  </a:lnTo>
                  <a:lnTo>
                    <a:pt x="272635" y="139749"/>
                  </a:lnTo>
                  <a:lnTo>
                    <a:pt x="272635" y="140363"/>
                  </a:lnTo>
                  <a:lnTo>
                    <a:pt x="272635" y="140921"/>
                  </a:lnTo>
                  <a:lnTo>
                    <a:pt x="272523" y="141479"/>
                  </a:lnTo>
                  <a:lnTo>
                    <a:pt x="272411" y="141982"/>
                  </a:lnTo>
                  <a:lnTo>
                    <a:pt x="272244" y="142484"/>
                  </a:lnTo>
                  <a:lnTo>
                    <a:pt x="271965" y="142986"/>
                  </a:lnTo>
                  <a:lnTo>
                    <a:pt x="271686" y="143433"/>
                  </a:lnTo>
                  <a:lnTo>
                    <a:pt x="271407" y="143879"/>
                  </a:lnTo>
                  <a:lnTo>
                    <a:pt x="271016" y="144270"/>
                  </a:lnTo>
                  <a:lnTo>
                    <a:pt x="270625" y="144605"/>
                  </a:lnTo>
                  <a:lnTo>
                    <a:pt x="270235" y="144940"/>
                  </a:lnTo>
                  <a:lnTo>
                    <a:pt x="269732" y="145219"/>
                  </a:lnTo>
                  <a:lnTo>
                    <a:pt x="269286" y="145442"/>
                  </a:lnTo>
                  <a:lnTo>
                    <a:pt x="268728" y="145665"/>
                  </a:lnTo>
                  <a:lnTo>
                    <a:pt x="268226" y="145777"/>
                  </a:lnTo>
                  <a:lnTo>
                    <a:pt x="267667" y="145833"/>
                  </a:lnTo>
                  <a:lnTo>
                    <a:pt x="267109" y="145888"/>
                  </a:lnTo>
                  <a:lnTo>
                    <a:pt x="266551" y="145833"/>
                  </a:lnTo>
                  <a:lnTo>
                    <a:pt x="265993" y="145777"/>
                  </a:lnTo>
                  <a:lnTo>
                    <a:pt x="265435" y="145665"/>
                  </a:lnTo>
                  <a:lnTo>
                    <a:pt x="264933" y="145442"/>
                  </a:lnTo>
                  <a:lnTo>
                    <a:pt x="264430" y="145219"/>
                  </a:lnTo>
                  <a:lnTo>
                    <a:pt x="263984" y="144940"/>
                  </a:lnTo>
                  <a:lnTo>
                    <a:pt x="263593" y="144605"/>
                  </a:lnTo>
                  <a:lnTo>
                    <a:pt x="263203" y="144270"/>
                  </a:lnTo>
                  <a:lnTo>
                    <a:pt x="262812" y="143879"/>
                  </a:lnTo>
                  <a:lnTo>
                    <a:pt x="262477" y="143433"/>
                  </a:lnTo>
                  <a:lnTo>
                    <a:pt x="262198" y="142986"/>
                  </a:lnTo>
                  <a:lnTo>
                    <a:pt x="261975" y="142484"/>
                  </a:lnTo>
                  <a:lnTo>
                    <a:pt x="261807" y="141982"/>
                  </a:lnTo>
                  <a:lnTo>
                    <a:pt x="261640" y="141479"/>
                  </a:lnTo>
                  <a:lnTo>
                    <a:pt x="261584" y="140921"/>
                  </a:lnTo>
                  <a:lnTo>
                    <a:pt x="261528" y="140363"/>
                  </a:lnTo>
                  <a:lnTo>
                    <a:pt x="261584" y="139749"/>
                  </a:lnTo>
                  <a:lnTo>
                    <a:pt x="261640" y="139191"/>
                  </a:lnTo>
                  <a:lnTo>
                    <a:pt x="261807" y="138689"/>
                  </a:lnTo>
                  <a:lnTo>
                    <a:pt x="261975" y="138187"/>
                  </a:lnTo>
                  <a:lnTo>
                    <a:pt x="262198" y="137684"/>
                  </a:lnTo>
                  <a:lnTo>
                    <a:pt x="262477" y="137238"/>
                  </a:lnTo>
                  <a:lnTo>
                    <a:pt x="262812" y="136791"/>
                  </a:lnTo>
                  <a:lnTo>
                    <a:pt x="263203" y="136401"/>
                  </a:lnTo>
                  <a:lnTo>
                    <a:pt x="263593" y="136066"/>
                  </a:lnTo>
                  <a:lnTo>
                    <a:pt x="263984" y="135731"/>
                  </a:lnTo>
                  <a:lnTo>
                    <a:pt x="264430" y="135452"/>
                  </a:lnTo>
                  <a:lnTo>
                    <a:pt x="264933" y="135229"/>
                  </a:lnTo>
                  <a:lnTo>
                    <a:pt x="265435" y="135061"/>
                  </a:lnTo>
                  <a:lnTo>
                    <a:pt x="265993" y="134894"/>
                  </a:lnTo>
                  <a:lnTo>
                    <a:pt x="266551" y="134838"/>
                  </a:lnTo>
                  <a:lnTo>
                    <a:pt x="267109" y="134782"/>
                  </a:lnTo>
                  <a:close/>
                  <a:moveTo>
                    <a:pt x="165199" y="11385"/>
                  </a:moveTo>
                  <a:lnTo>
                    <a:pt x="166594" y="11441"/>
                  </a:lnTo>
                  <a:lnTo>
                    <a:pt x="167934" y="11497"/>
                  </a:lnTo>
                  <a:lnTo>
                    <a:pt x="169273" y="11664"/>
                  </a:lnTo>
                  <a:lnTo>
                    <a:pt x="170613" y="11888"/>
                  </a:lnTo>
                  <a:lnTo>
                    <a:pt x="171952" y="12167"/>
                  </a:lnTo>
                  <a:lnTo>
                    <a:pt x="173292" y="12446"/>
                  </a:lnTo>
                  <a:lnTo>
                    <a:pt x="174631" y="12781"/>
                  </a:lnTo>
                  <a:lnTo>
                    <a:pt x="175971" y="13171"/>
                  </a:lnTo>
                  <a:lnTo>
                    <a:pt x="177254" y="13618"/>
                  </a:lnTo>
                  <a:lnTo>
                    <a:pt x="179877" y="14567"/>
                  </a:lnTo>
                  <a:lnTo>
                    <a:pt x="182445" y="15627"/>
                  </a:lnTo>
                  <a:lnTo>
                    <a:pt x="185012" y="16743"/>
                  </a:lnTo>
                  <a:lnTo>
                    <a:pt x="186630" y="17469"/>
                  </a:lnTo>
                  <a:lnTo>
                    <a:pt x="188249" y="18306"/>
                  </a:lnTo>
                  <a:lnTo>
                    <a:pt x="189867" y="19143"/>
                  </a:lnTo>
                  <a:lnTo>
                    <a:pt x="191430" y="20036"/>
                  </a:lnTo>
                  <a:lnTo>
                    <a:pt x="194556" y="21822"/>
                  </a:lnTo>
                  <a:lnTo>
                    <a:pt x="197569" y="23719"/>
                  </a:lnTo>
                  <a:lnTo>
                    <a:pt x="203653" y="27570"/>
                  </a:lnTo>
                  <a:lnTo>
                    <a:pt x="206722" y="29468"/>
                  </a:lnTo>
                  <a:lnTo>
                    <a:pt x="209848" y="31254"/>
                  </a:lnTo>
                  <a:lnTo>
                    <a:pt x="211522" y="32147"/>
                  </a:lnTo>
                  <a:lnTo>
                    <a:pt x="213252" y="32872"/>
                  </a:lnTo>
                  <a:lnTo>
                    <a:pt x="215038" y="33598"/>
                  </a:lnTo>
                  <a:lnTo>
                    <a:pt x="216824" y="34156"/>
                  </a:lnTo>
                  <a:lnTo>
                    <a:pt x="218666" y="34658"/>
                  </a:lnTo>
                  <a:lnTo>
                    <a:pt x="220563" y="35105"/>
                  </a:lnTo>
                  <a:lnTo>
                    <a:pt x="222405" y="35551"/>
                  </a:lnTo>
                  <a:lnTo>
                    <a:pt x="224303" y="35886"/>
                  </a:lnTo>
                  <a:lnTo>
                    <a:pt x="228098" y="36500"/>
                  </a:lnTo>
                  <a:lnTo>
                    <a:pt x="231949" y="37002"/>
                  </a:lnTo>
                  <a:lnTo>
                    <a:pt x="235688" y="37560"/>
                  </a:lnTo>
                  <a:lnTo>
                    <a:pt x="237530" y="37895"/>
                  </a:lnTo>
                  <a:lnTo>
                    <a:pt x="239316" y="38230"/>
                  </a:lnTo>
                  <a:lnTo>
                    <a:pt x="241269" y="38621"/>
                  </a:lnTo>
                  <a:lnTo>
                    <a:pt x="243278" y="39067"/>
                  </a:lnTo>
                  <a:lnTo>
                    <a:pt x="245232" y="39570"/>
                  </a:lnTo>
                  <a:lnTo>
                    <a:pt x="247185" y="40072"/>
                  </a:lnTo>
                  <a:lnTo>
                    <a:pt x="249138" y="40686"/>
                  </a:lnTo>
                  <a:lnTo>
                    <a:pt x="251092" y="41300"/>
                  </a:lnTo>
                  <a:lnTo>
                    <a:pt x="252989" y="41969"/>
                  </a:lnTo>
                  <a:lnTo>
                    <a:pt x="254887" y="42751"/>
                  </a:lnTo>
                  <a:lnTo>
                    <a:pt x="256729" y="43588"/>
                  </a:lnTo>
                  <a:lnTo>
                    <a:pt x="258570" y="44481"/>
                  </a:lnTo>
                  <a:lnTo>
                    <a:pt x="260356" y="45430"/>
                  </a:lnTo>
                  <a:lnTo>
                    <a:pt x="262086" y="46490"/>
                  </a:lnTo>
                  <a:lnTo>
                    <a:pt x="263761" y="47606"/>
                  </a:lnTo>
                  <a:lnTo>
                    <a:pt x="265435" y="48890"/>
                  </a:lnTo>
                  <a:lnTo>
                    <a:pt x="266998" y="50174"/>
                  </a:lnTo>
                  <a:lnTo>
                    <a:pt x="268560" y="51625"/>
                  </a:lnTo>
                  <a:lnTo>
                    <a:pt x="269453" y="52518"/>
                  </a:lnTo>
                  <a:lnTo>
                    <a:pt x="270290" y="53466"/>
                  </a:lnTo>
                  <a:lnTo>
                    <a:pt x="271128" y="54471"/>
                  </a:lnTo>
                  <a:lnTo>
                    <a:pt x="271909" y="55476"/>
                  </a:lnTo>
                  <a:lnTo>
                    <a:pt x="272690" y="56536"/>
                  </a:lnTo>
                  <a:lnTo>
                    <a:pt x="273416" y="57596"/>
                  </a:lnTo>
                  <a:lnTo>
                    <a:pt x="274086" y="58657"/>
                  </a:lnTo>
                  <a:lnTo>
                    <a:pt x="274755" y="59829"/>
                  </a:lnTo>
                  <a:lnTo>
                    <a:pt x="275369" y="60945"/>
                  </a:lnTo>
                  <a:lnTo>
                    <a:pt x="275983" y="62117"/>
                  </a:lnTo>
                  <a:lnTo>
                    <a:pt x="276541" y="63345"/>
                  </a:lnTo>
                  <a:lnTo>
                    <a:pt x="277044" y="64517"/>
                  </a:lnTo>
                  <a:lnTo>
                    <a:pt x="277546" y="65800"/>
                  </a:lnTo>
                  <a:lnTo>
                    <a:pt x="277992" y="67028"/>
                  </a:lnTo>
                  <a:lnTo>
                    <a:pt x="278383" y="68312"/>
                  </a:lnTo>
                  <a:lnTo>
                    <a:pt x="278774" y="69596"/>
                  </a:lnTo>
                  <a:lnTo>
                    <a:pt x="279109" y="70879"/>
                  </a:lnTo>
                  <a:lnTo>
                    <a:pt x="279388" y="72163"/>
                  </a:lnTo>
                  <a:lnTo>
                    <a:pt x="279667" y="73502"/>
                  </a:lnTo>
                  <a:lnTo>
                    <a:pt x="279890" y="74786"/>
                  </a:lnTo>
                  <a:lnTo>
                    <a:pt x="280057" y="76125"/>
                  </a:lnTo>
                  <a:lnTo>
                    <a:pt x="280225" y="77465"/>
                  </a:lnTo>
                  <a:lnTo>
                    <a:pt x="280281" y="78804"/>
                  </a:lnTo>
                  <a:lnTo>
                    <a:pt x="280392" y="80144"/>
                  </a:lnTo>
                  <a:lnTo>
                    <a:pt x="280392" y="81539"/>
                  </a:lnTo>
                  <a:lnTo>
                    <a:pt x="280392" y="82878"/>
                  </a:lnTo>
                  <a:lnTo>
                    <a:pt x="280336" y="84218"/>
                  </a:lnTo>
                  <a:lnTo>
                    <a:pt x="280225" y="85557"/>
                  </a:lnTo>
                  <a:lnTo>
                    <a:pt x="280057" y="86897"/>
                  </a:lnTo>
                  <a:lnTo>
                    <a:pt x="279890" y="88180"/>
                  </a:lnTo>
                  <a:lnTo>
                    <a:pt x="279667" y="89520"/>
                  </a:lnTo>
                  <a:lnTo>
                    <a:pt x="279388" y="90859"/>
                  </a:lnTo>
                  <a:lnTo>
                    <a:pt x="279053" y="92199"/>
                  </a:lnTo>
                  <a:lnTo>
                    <a:pt x="278662" y="93538"/>
                  </a:lnTo>
                  <a:lnTo>
                    <a:pt x="278271" y="94878"/>
                  </a:lnTo>
                  <a:lnTo>
                    <a:pt x="277825" y="96217"/>
                  </a:lnTo>
                  <a:lnTo>
                    <a:pt x="277323" y="97501"/>
                  </a:lnTo>
                  <a:lnTo>
                    <a:pt x="276820" y="98784"/>
                  </a:lnTo>
                  <a:lnTo>
                    <a:pt x="275704" y="101296"/>
                  </a:lnTo>
                  <a:lnTo>
                    <a:pt x="274532" y="103807"/>
                  </a:lnTo>
                  <a:lnTo>
                    <a:pt x="273248" y="106263"/>
                  </a:lnTo>
                  <a:lnTo>
                    <a:pt x="271909" y="108663"/>
                  </a:lnTo>
                  <a:lnTo>
                    <a:pt x="270514" y="111007"/>
                  </a:lnTo>
                  <a:lnTo>
                    <a:pt x="268393" y="114467"/>
                  </a:lnTo>
                  <a:lnTo>
                    <a:pt x="266216" y="117872"/>
                  </a:lnTo>
                  <a:lnTo>
                    <a:pt x="263984" y="121220"/>
                  </a:lnTo>
                  <a:lnTo>
                    <a:pt x="261696" y="124569"/>
                  </a:lnTo>
                  <a:lnTo>
                    <a:pt x="259352" y="127806"/>
                  </a:lnTo>
                  <a:lnTo>
                    <a:pt x="256952" y="131043"/>
                  </a:lnTo>
                  <a:lnTo>
                    <a:pt x="254496" y="134168"/>
                  </a:lnTo>
                  <a:lnTo>
                    <a:pt x="251929" y="137238"/>
                  </a:lnTo>
                  <a:lnTo>
                    <a:pt x="250366" y="139135"/>
                  </a:lnTo>
                  <a:lnTo>
                    <a:pt x="248748" y="140921"/>
                  </a:lnTo>
                  <a:lnTo>
                    <a:pt x="247073" y="142707"/>
                  </a:lnTo>
                  <a:lnTo>
                    <a:pt x="246180" y="143544"/>
                  </a:lnTo>
                  <a:lnTo>
                    <a:pt x="245287" y="144326"/>
                  </a:lnTo>
                  <a:lnTo>
                    <a:pt x="244394" y="145107"/>
                  </a:lnTo>
                  <a:lnTo>
                    <a:pt x="243446" y="145833"/>
                  </a:lnTo>
                  <a:lnTo>
                    <a:pt x="242497" y="146558"/>
                  </a:lnTo>
                  <a:lnTo>
                    <a:pt x="241548" y="147172"/>
                  </a:lnTo>
                  <a:lnTo>
                    <a:pt x="240543" y="147786"/>
                  </a:lnTo>
                  <a:lnTo>
                    <a:pt x="239539" y="148288"/>
                  </a:lnTo>
                  <a:lnTo>
                    <a:pt x="238478" y="148791"/>
                  </a:lnTo>
                  <a:lnTo>
                    <a:pt x="237418" y="149181"/>
                  </a:lnTo>
                  <a:lnTo>
                    <a:pt x="236246" y="149572"/>
                  </a:lnTo>
                  <a:lnTo>
                    <a:pt x="235074" y="149851"/>
                  </a:lnTo>
                  <a:lnTo>
                    <a:pt x="233846" y="150018"/>
                  </a:lnTo>
                  <a:lnTo>
                    <a:pt x="232674" y="150186"/>
                  </a:lnTo>
                  <a:lnTo>
                    <a:pt x="231446" y="150242"/>
                  </a:lnTo>
                  <a:lnTo>
                    <a:pt x="230274" y="150242"/>
                  </a:lnTo>
                  <a:lnTo>
                    <a:pt x="229046" y="150186"/>
                  </a:lnTo>
                  <a:lnTo>
                    <a:pt x="227819" y="150018"/>
                  </a:lnTo>
                  <a:lnTo>
                    <a:pt x="226647" y="149851"/>
                  </a:lnTo>
                  <a:lnTo>
                    <a:pt x="225419" y="149628"/>
                  </a:lnTo>
                  <a:lnTo>
                    <a:pt x="224247" y="149349"/>
                  </a:lnTo>
                  <a:lnTo>
                    <a:pt x="223019" y="149014"/>
                  </a:lnTo>
                  <a:lnTo>
                    <a:pt x="221847" y="148623"/>
                  </a:lnTo>
                  <a:lnTo>
                    <a:pt x="220675" y="148232"/>
                  </a:lnTo>
                  <a:lnTo>
                    <a:pt x="219503" y="147786"/>
                  </a:lnTo>
                  <a:lnTo>
                    <a:pt x="218387" y="147340"/>
                  </a:lnTo>
                  <a:lnTo>
                    <a:pt x="216154" y="146279"/>
                  </a:lnTo>
                  <a:lnTo>
                    <a:pt x="213922" y="145219"/>
                  </a:lnTo>
                  <a:lnTo>
                    <a:pt x="211689" y="144047"/>
                  </a:lnTo>
                  <a:lnTo>
                    <a:pt x="209513" y="142875"/>
                  </a:lnTo>
                  <a:lnTo>
                    <a:pt x="207280" y="141703"/>
                  </a:lnTo>
                  <a:lnTo>
                    <a:pt x="205104" y="140586"/>
                  </a:lnTo>
                  <a:lnTo>
                    <a:pt x="202871" y="139526"/>
                  </a:lnTo>
                  <a:lnTo>
                    <a:pt x="200639" y="138521"/>
                  </a:lnTo>
                  <a:lnTo>
                    <a:pt x="198574" y="137684"/>
                  </a:lnTo>
                  <a:lnTo>
                    <a:pt x="196565" y="137015"/>
                  </a:lnTo>
                  <a:lnTo>
                    <a:pt x="194500" y="136345"/>
                  </a:lnTo>
                  <a:lnTo>
                    <a:pt x="192435" y="135843"/>
                  </a:lnTo>
                  <a:lnTo>
                    <a:pt x="190314" y="135396"/>
                  </a:lnTo>
                  <a:lnTo>
                    <a:pt x="188249" y="135005"/>
                  </a:lnTo>
                  <a:lnTo>
                    <a:pt x="186128" y="134726"/>
                  </a:lnTo>
                  <a:lnTo>
                    <a:pt x="184007" y="134559"/>
                  </a:lnTo>
                  <a:lnTo>
                    <a:pt x="182333" y="134447"/>
                  </a:lnTo>
                  <a:lnTo>
                    <a:pt x="180715" y="134447"/>
                  </a:lnTo>
                  <a:lnTo>
                    <a:pt x="179040" y="134559"/>
                  </a:lnTo>
                  <a:lnTo>
                    <a:pt x="177422" y="134726"/>
                  </a:lnTo>
                  <a:lnTo>
                    <a:pt x="175859" y="135005"/>
                  </a:lnTo>
                  <a:lnTo>
                    <a:pt x="175022" y="135229"/>
                  </a:lnTo>
                  <a:lnTo>
                    <a:pt x="174241" y="135452"/>
                  </a:lnTo>
                  <a:lnTo>
                    <a:pt x="173515" y="135731"/>
                  </a:lnTo>
                  <a:lnTo>
                    <a:pt x="172734" y="136066"/>
                  </a:lnTo>
                  <a:lnTo>
                    <a:pt x="172008" y="136401"/>
                  </a:lnTo>
                  <a:lnTo>
                    <a:pt x="171227" y="136791"/>
                  </a:lnTo>
                  <a:lnTo>
                    <a:pt x="170501" y="137238"/>
                  </a:lnTo>
                  <a:lnTo>
                    <a:pt x="169720" y="137796"/>
                  </a:lnTo>
                  <a:lnTo>
                    <a:pt x="168994" y="138354"/>
                  </a:lnTo>
                  <a:lnTo>
                    <a:pt x="168325" y="138912"/>
                  </a:lnTo>
                  <a:lnTo>
                    <a:pt x="166929" y="140140"/>
                  </a:lnTo>
                  <a:lnTo>
                    <a:pt x="165590" y="141424"/>
                  </a:lnTo>
                  <a:lnTo>
                    <a:pt x="164195" y="142651"/>
                  </a:lnTo>
                  <a:lnTo>
                    <a:pt x="162855" y="143879"/>
                  </a:lnTo>
                  <a:lnTo>
                    <a:pt x="162130" y="144493"/>
                  </a:lnTo>
                  <a:lnTo>
                    <a:pt x="161404" y="145051"/>
                  </a:lnTo>
                  <a:lnTo>
                    <a:pt x="160679" y="145554"/>
                  </a:lnTo>
                  <a:lnTo>
                    <a:pt x="159897" y="146056"/>
                  </a:lnTo>
                  <a:lnTo>
                    <a:pt x="159172" y="146447"/>
                  </a:lnTo>
                  <a:lnTo>
                    <a:pt x="158390" y="146781"/>
                  </a:lnTo>
                  <a:lnTo>
                    <a:pt x="157609" y="147116"/>
                  </a:lnTo>
                  <a:lnTo>
                    <a:pt x="156828" y="147395"/>
                  </a:lnTo>
                  <a:lnTo>
                    <a:pt x="156046" y="147674"/>
                  </a:lnTo>
                  <a:lnTo>
                    <a:pt x="155209" y="147842"/>
                  </a:lnTo>
                  <a:lnTo>
                    <a:pt x="154428" y="148009"/>
                  </a:lnTo>
                  <a:lnTo>
                    <a:pt x="153591" y="148177"/>
                  </a:lnTo>
                  <a:lnTo>
                    <a:pt x="151916" y="148344"/>
                  </a:lnTo>
                  <a:lnTo>
                    <a:pt x="150242" y="148456"/>
                  </a:lnTo>
                  <a:lnTo>
                    <a:pt x="148568" y="148400"/>
                  </a:lnTo>
                  <a:lnTo>
                    <a:pt x="146893" y="148288"/>
                  </a:lnTo>
                  <a:lnTo>
                    <a:pt x="145331" y="148121"/>
                  </a:lnTo>
                  <a:lnTo>
                    <a:pt x="143824" y="147898"/>
                  </a:lnTo>
                  <a:lnTo>
                    <a:pt x="142261" y="147619"/>
                  </a:lnTo>
                  <a:lnTo>
                    <a:pt x="140698" y="147284"/>
                  </a:lnTo>
                  <a:lnTo>
                    <a:pt x="139192" y="146893"/>
                  </a:lnTo>
                  <a:lnTo>
                    <a:pt x="137685" y="146391"/>
                  </a:lnTo>
                  <a:lnTo>
                    <a:pt x="136178" y="145888"/>
                  </a:lnTo>
                  <a:lnTo>
                    <a:pt x="134727" y="145275"/>
                  </a:lnTo>
                  <a:lnTo>
                    <a:pt x="133276" y="144605"/>
                  </a:lnTo>
                  <a:lnTo>
                    <a:pt x="131825" y="143879"/>
                  </a:lnTo>
                  <a:lnTo>
                    <a:pt x="130485" y="143098"/>
                  </a:lnTo>
                  <a:lnTo>
                    <a:pt x="129090" y="142261"/>
                  </a:lnTo>
                  <a:lnTo>
                    <a:pt x="127806" y="141312"/>
                  </a:lnTo>
                  <a:lnTo>
                    <a:pt x="126523" y="140307"/>
                  </a:lnTo>
                  <a:lnTo>
                    <a:pt x="125295" y="139247"/>
                  </a:lnTo>
                  <a:lnTo>
                    <a:pt x="124067" y="138131"/>
                  </a:lnTo>
                  <a:lnTo>
                    <a:pt x="122951" y="136959"/>
                  </a:lnTo>
                  <a:lnTo>
                    <a:pt x="121834" y="135675"/>
                  </a:lnTo>
                  <a:lnTo>
                    <a:pt x="120830" y="134336"/>
                  </a:lnTo>
                  <a:lnTo>
                    <a:pt x="119881" y="132996"/>
                  </a:lnTo>
                  <a:lnTo>
                    <a:pt x="118988" y="131545"/>
                  </a:lnTo>
                  <a:lnTo>
                    <a:pt x="118151" y="130038"/>
                  </a:lnTo>
                  <a:lnTo>
                    <a:pt x="117370" y="128476"/>
                  </a:lnTo>
                  <a:lnTo>
                    <a:pt x="116700" y="126913"/>
                  </a:lnTo>
                  <a:lnTo>
                    <a:pt x="116086" y="125294"/>
                  </a:lnTo>
                  <a:lnTo>
                    <a:pt x="115584" y="123676"/>
                  </a:lnTo>
                  <a:lnTo>
                    <a:pt x="115137" y="122002"/>
                  </a:lnTo>
                  <a:lnTo>
                    <a:pt x="114802" y="120327"/>
                  </a:lnTo>
                  <a:lnTo>
                    <a:pt x="114579" y="118597"/>
                  </a:lnTo>
                  <a:lnTo>
                    <a:pt x="114412" y="116867"/>
                  </a:lnTo>
                  <a:lnTo>
                    <a:pt x="114356" y="115137"/>
                  </a:lnTo>
                  <a:lnTo>
                    <a:pt x="114412" y="113351"/>
                  </a:lnTo>
                  <a:lnTo>
                    <a:pt x="114523" y="112123"/>
                  </a:lnTo>
                  <a:lnTo>
                    <a:pt x="114691" y="110895"/>
                  </a:lnTo>
                  <a:lnTo>
                    <a:pt x="114858" y="109667"/>
                  </a:lnTo>
                  <a:lnTo>
                    <a:pt x="115137" y="108440"/>
                  </a:lnTo>
                  <a:lnTo>
                    <a:pt x="115416" y="107212"/>
                  </a:lnTo>
                  <a:lnTo>
                    <a:pt x="115695" y="106040"/>
                  </a:lnTo>
                  <a:lnTo>
                    <a:pt x="116421" y="103640"/>
                  </a:lnTo>
                  <a:lnTo>
                    <a:pt x="117202" y="101240"/>
                  </a:lnTo>
                  <a:lnTo>
                    <a:pt x="118095" y="98952"/>
                  </a:lnTo>
                  <a:lnTo>
                    <a:pt x="119937" y="94320"/>
                  </a:lnTo>
                  <a:lnTo>
                    <a:pt x="121667" y="90022"/>
                  </a:lnTo>
                  <a:lnTo>
                    <a:pt x="123341" y="85725"/>
                  </a:lnTo>
                  <a:lnTo>
                    <a:pt x="124960" y="81372"/>
                  </a:lnTo>
                  <a:lnTo>
                    <a:pt x="126467" y="77018"/>
                  </a:lnTo>
                  <a:lnTo>
                    <a:pt x="127862" y="72609"/>
                  </a:lnTo>
                  <a:lnTo>
                    <a:pt x="128532" y="70377"/>
                  </a:lnTo>
                  <a:lnTo>
                    <a:pt x="129146" y="68145"/>
                  </a:lnTo>
                  <a:lnTo>
                    <a:pt x="129704" y="65856"/>
                  </a:lnTo>
                  <a:lnTo>
                    <a:pt x="130262" y="63624"/>
                  </a:lnTo>
                  <a:lnTo>
                    <a:pt x="130764" y="61336"/>
                  </a:lnTo>
                  <a:lnTo>
                    <a:pt x="131211" y="59047"/>
                  </a:lnTo>
                  <a:lnTo>
                    <a:pt x="131825" y="55308"/>
                  </a:lnTo>
                  <a:lnTo>
                    <a:pt x="132438" y="51513"/>
                  </a:lnTo>
                  <a:lnTo>
                    <a:pt x="132997" y="47718"/>
                  </a:lnTo>
                  <a:lnTo>
                    <a:pt x="133610" y="43979"/>
                  </a:lnTo>
                  <a:lnTo>
                    <a:pt x="133945" y="42137"/>
                  </a:lnTo>
                  <a:lnTo>
                    <a:pt x="134336" y="40295"/>
                  </a:lnTo>
                  <a:lnTo>
                    <a:pt x="134782" y="38453"/>
                  </a:lnTo>
                  <a:lnTo>
                    <a:pt x="135285" y="36612"/>
                  </a:lnTo>
                  <a:lnTo>
                    <a:pt x="135787" y="34826"/>
                  </a:lnTo>
                  <a:lnTo>
                    <a:pt x="136401" y="33096"/>
                  </a:lnTo>
                  <a:lnTo>
                    <a:pt x="137071" y="31365"/>
                  </a:lnTo>
                  <a:lnTo>
                    <a:pt x="137852" y="29635"/>
                  </a:lnTo>
                  <a:lnTo>
                    <a:pt x="138299" y="28687"/>
                  </a:lnTo>
                  <a:lnTo>
                    <a:pt x="138857" y="27738"/>
                  </a:lnTo>
                  <a:lnTo>
                    <a:pt x="139415" y="26789"/>
                  </a:lnTo>
                  <a:lnTo>
                    <a:pt x="139973" y="25840"/>
                  </a:lnTo>
                  <a:lnTo>
                    <a:pt x="140587" y="24947"/>
                  </a:lnTo>
                  <a:lnTo>
                    <a:pt x="141201" y="24110"/>
                  </a:lnTo>
                  <a:lnTo>
                    <a:pt x="141870" y="23217"/>
                  </a:lnTo>
                  <a:lnTo>
                    <a:pt x="142540" y="22436"/>
                  </a:lnTo>
                  <a:lnTo>
                    <a:pt x="143210" y="21599"/>
                  </a:lnTo>
                  <a:lnTo>
                    <a:pt x="143935" y="20817"/>
                  </a:lnTo>
                  <a:lnTo>
                    <a:pt x="144717" y="20092"/>
                  </a:lnTo>
                  <a:lnTo>
                    <a:pt x="145442" y="19366"/>
                  </a:lnTo>
                  <a:lnTo>
                    <a:pt x="146224" y="18641"/>
                  </a:lnTo>
                  <a:lnTo>
                    <a:pt x="147061" y="17971"/>
                  </a:lnTo>
                  <a:lnTo>
                    <a:pt x="147898" y="17357"/>
                  </a:lnTo>
                  <a:lnTo>
                    <a:pt x="148735" y="16743"/>
                  </a:lnTo>
                  <a:lnTo>
                    <a:pt x="149572" y="16185"/>
                  </a:lnTo>
                  <a:lnTo>
                    <a:pt x="150465" y="15627"/>
                  </a:lnTo>
                  <a:lnTo>
                    <a:pt x="151358" y="15069"/>
                  </a:lnTo>
                  <a:lnTo>
                    <a:pt x="152251" y="14622"/>
                  </a:lnTo>
                  <a:lnTo>
                    <a:pt x="153144" y="14120"/>
                  </a:lnTo>
                  <a:lnTo>
                    <a:pt x="154093" y="13729"/>
                  </a:lnTo>
                  <a:lnTo>
                    <a:pt x="155042" y="13339"/>
                  </a:lnTo>
                  <a:lnTo>
                    <a:pt x="155990" y="12948"/>
                  </a:lnTo>
                  <a:lnTo>
                    <a:pt x="156939" y="12669"/>
                  </a:lnTo>
                  <a:lnTo>
                    <a:pt x="157888" y="12390"/>
                  </a:lnTo>
                  <a:lnTo>
                    <a:pt x="158893" y="12111"/>
                  </a:lnTo>
                  <a:lnTo>
                    <a:pt x="159841" y="11888"/>
                  </a:lnTo>
                  <a:lnTo>
                    <a:pt x="160846" y="11720"/>
                  </a:lnTo>
                  <a:lnTo>
                    <a:pt x="161851" y="11553"/>
                  </a:lnTo>
                  <a:lnTo>
                    <a:pt x="162855" y="11497"/>
                  </a:lnTo>
                  <a:lnTo>
                    <a:pt x="163860" y="11385"/>
                  </a:lnTo>
                  <a:close/>
                  <a:moveTo>
                    <a:pt x="184677" y="142428"/>
                  </a:moveTo>
                  <a:lnTo>
                    <a:pt x="185235" y="142484"/>
                  </a:lnTo>
                  <a:lnTo>
                    <a:pt x="185793" y="142540"/>
                  </a:lnTo>
                  <a:lnTo>
                    <a:pt x="186296" y="142707"/>
                  </a:lnTo>
                  <a:lnTo>
                    <a:pt x="186854" y="142875"/>
                  </a:lnTo>
                  <a:lnTo>
                    <a:pt x="187300" y="143098"/>
                  </a:lnTo>
                  <a:lnTo>
                    <a:pt x="187747" y="143377"/>
                  </a:lnTo>
                  <a:lnTo>
                    <a:pt x="188193" y="143712"/>
                  </a:lnTo>
                  <a:lnTo>
                    <a:pt x="188584" y="144103"/>
                  </a:lnTo>
                  <a:lnTo>
                    <a:pt x="188975" y="144493"/>
                  </a:lnTo>
                  <a:lnTo>
                    <a:pt x="189254" y="144884"/>
                  </a:lnTo>
                  <a:lnTo>
                    <a:pt x="189533" y="145330"/>
                  </a:lnTo>
                  <a:lnTo>
                    <a:pt x="189812" y="145833"/>
                  </a:lnTo>
                  <a:lnTo>
                    <a:pt x="189979" y="146335"/>
                  </a:lnTo>
                  <a:lnTo>
                    <a:pt x="190091" y="146893"/>
                  </a:lnTo>
                  <a:lnTo>
                    <a:pt x="190202" y="147451"/>
                  </a:lnTo>
                  <a:lnTo>
                    <a:pt x="190202" y="148009"/>
                  </a:lnTo>
                  <a:lnTo>
                    <a:pt x="190202" y="148567"/>
                  </a:lnTo>
                  <a:lnTo>
                    <a:pt x="190091" y="149125"/>
                  </a:lnTo>
                  <a:lnTo>
                    <a:pt x="189979" y="149628"/>
                  </a:lnTo>
                  <a:lnTo>
                    <a:pt x="189812" y="150186"/>
                  </a:lnTo>
                  <a:lnTo>
                    <a:pt x="189533" y="150632"/>
                  </a:lnTo>
                  <a:lnTo>
                    <a:pt x="189254" y="151079"/>
                  </a:lnTo>
                  <a:lnTo>
                    <a:pt x="188975" y="151525"/>
                  </a:lnTo>
                  <a:lnTo>
                    <a:pt x="188584" y="151916"/>
                  </a:lnTo>
                  <a:lnTo>
                    <a:pt x="188193" y="152307"/>
                  </a:lnTo>
                  <a:lnTo>
                    <a:pt x="187747" y="152586"/>
                  </a:lnTo>
                  <a:lnTo>
                    <a:pt x="187300" y="152865"/>
                  </a:lnTo>
                  <a:lnTo>
                    <a:pt x="186854" y="153144"/>
                  </a:lnTo>
                  <a:lnTo>
                    <a:pt x="186296" y="153311"/>
                  </a:lnTo>
                  <a:lnTo>
                    <a:pt x="185793" y="153423"/>
                  </a:lnTo>
                  <a:lnTo>
                    <a:pt x="185235" y="153534"/>
                  </a:lnTo>
                  <a:lnTo>
                    <a:pt x="184119" y="153534"/>
                  </a:lnTo>
                  <a:lnTo>
                    <a:pt x="183561" y="153423"/>
                  </a:lnTo>
                  <a:lnTo>
                    <a:pt x="183003" y="153311"/>
                  </a:lnTo>
                  <a:lnTo>
                    <a:pt x="182500" y="153144"/>
                  </a:lnTo>
                  <a:lnTo>
                    <a:pt x="181998" y="152865"/>
                  </a:lnTo>
                  <a:lnTo>
                    <a:pt x="181552" y="152586"/>
                  </a:lnTo>
                  <a:lnTo>
                    <a:pt x="181161" y="152307"/>
                  </a:lnTo>
                  <a:lnTo>
                    <a:pt x="180770" y="151916"/>
                  </a:lnTo>
                  <a:lnTo>
                    <a:pt x="180380" y="151525"/>
                  </a:lnTo>
                  <a:lnTo>
                    <a:pt x="180045" y="151079"/>
                  </a:lnTo>
                  <a:lnTo>
                    <a:pt x="179766" y="150632"/>
                  </a:lnTo>
                  <a:lnTo>
                    <a:pt x="179543" y="150186"/>
                  </a:lnTo>
                  <a:lnTo>
                    <a:pt x="179375" y="149628"/>
                  </a:lnTo>
                  <a:lnTo>
                    <a:pt x="179208" y="149125"/>
                  </a:lnTo>
                  <a:lnTo>
                    <a:pt x="179152" y="148567"/>
                  </a:lnTo>
                  <a:lnTo>
                    <a:pt x="179096" y="148009"/>
                  </a:lnTo>
                  <a:lnTo>
                    <a:pt x="179152" y="147451"/>
                  </a:lnTo>
                  <a:lnTo>
                    <a:pt x="179208" y="146893"/>
                  </a:lnTo>
                  <a:lnTo>
                    <a:pt x="179375" y="146335"/>
                  </a:lnTo>
                  <a:lnTo>
                    <a:pt x="179543" y="145833"/>
                  </a:lnTo>
                  <a:lnTo>
                    <a:pt x="179766" y="145330"/>
                  </a:lnTo>
                  <a:lnTo>
                    <a:pt x="180045" y="144884"/>
                  </a:lnTo>
                  <a:lnTo>
                    <a:pt x="180380" y="144493"/>
                  </a:lnTo>
                  <a:lnTo>
                    <a:pt x="180770" y="144103"/>
                  </a:lnTo>
                  <a:lnTo>
                    <a:pt x="181161" y="143712"/>
                  </a:lnTo>
                  <a:lnTo>
                    <a:pt x="181552" y="143377"/>
                  </a:lnTo>
                  <a:lnTo>
                    <a:pt x="181998" y="143098"/>
                  </a:lnTo>
                  <a:lnTo>
                    <a:pt x="182500" y="142875"/>
                  </a:lnTo>
                  <a:lnTo>
                    <a:pt x="183003" y="142707"/>
                  </a:lnTo>
                  <a:lnTo>
                    <a:pt x="183561" y="142540"/>
                  </a:lnTo>
                  <a:lnTo>
                    <a:pt x="184119" y="142484"/>
                  </a:lnTo>
                  <a:lnTo>
                    <a:pt x="184677" y="142428"/>
                  </a:lnTo>
                  <a:close/>
                  <a:moveTo>
                    <a:pt x="0" y="0"/>
                  </a:moveTo>
                  <a:lnTo>
                    <a:pt x="0" y="160734"/>
                  </a:lnTo>
                  <a:lnTo>
                    <a:pt x="285750" y="160734"/>
                  </a:lnTo>
                  <a:lnTo>
                    <a:pt x="28575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0"/>
            <p:cNvSpPr/>
            <p:nvPr/>
          </p:nvSpPr>
          <p:spPr>
            <a:xfrm>
              <a:off x="238125" y="848325"/>
              <a:ext cx="7143750" cy="4018350"/>
            </a:xfrm>
            <a:custGeom>
              <a:rect b="b" l="l" r="r" t="t"/>
              <a:pathLst>
                <a:path extrusionOk="0" h="160734" w="285750">
                  <a:moveTo>
                    <a:pt x="206722" y="15292"/>
                  </a:moveTo>
                  <a:lnTo>
                    <a:pt x="207057" y="15348"/>
                  </a:lnTo>
                  <a:lnTo>
                    <a:pt x="207671" y="15515"/>
                  </a:lnTo>
                  <a:lnTo>
                    <a:pt x="208229" y="15850"/>
                  </a:lnTo>
                  <a:lnTo>
                    <a:pt x="208731" y="16241"/>
                  </a:lnTo>
                  <a:lnTo>
                    <a:pt x="209122" y="16743"/>
                  </a:lnTo>
                  <a:lnTo>
                    <a:pt x="209457" y="17301"/>
                  </a:lnTo>
                  <a:lnTo>
                    <a:pt x="209624" y="17915"/>
                  </a:lnTo>
                  <a:lnTo>
                    <a:pt x="209680" y="18250"/>
                  </a:lnTo>
                  <a:lnTo>
                    <a:pt x="209736" y="18585"/>
                  </a:lnTo>
                  <a:lnTo>
                    <a:pt x="209680" y="18920"/>
                  </a:lnTo>
                  <a:lnTo>
                    <a:pt x="209624" y="19255"/>
                  </a:lnTo>
                  <a:lnTo>
                    <a:pt x="209457" y="19869"/>
                  </a:lnTo>
                  <a:lnTo>
                    <a:pt x="209122" y="20427"/>
                  </a:lnTo>
                  <a:lnTo>
                    <a:pt x="208731" y="20929"/>
                  </a:lnTo>
                  <a:lnTo>
                    <a:pt x="208229" y="21320"/>
                  </a:lnTo>
                  <a:lnTo>
                    <a:pt x="207671" y="21654"/>
                  </a:lnTo>
                  <a:lnTo>
                    <a:pt x="207057" y="21822"/>
                  </a:lnTo>
                  <a:lnTo>
                    <a:pt x="206722" y="21878"/>
                  </a:lnTo>
                  <a:lnTo>
                    <a:pt x="206053" y="21878"/>
                  </a:lnTo>
                  <a:lnTo>
                    <a:pt x="205718" y="21822"/>
                  </a:lnTo>
                  <a:lnTo>
                    <a:pt x="205104" y="21654"/>
                  </a:lnTo>
                  <a:lnTo>
                    <a:pt x="204546" y="21320"/>
                  </a:lnTo>
                  <a:lnTo>
                    <a:pt x="204043" y="20929"/>
                  </a:lnTo>
                  <a:lnTo>
                    <a:pt x="203653" y="20427"/>
                  </a:lnTo>
                  <a:lnTo>
                    <a:pt x="203374" y="19869"/>
                  </a:lnTo>
                  <a:lnTo>
                    <a:pt x="203150" y="19255"/>
                  </a:lnTo>
                  <a:lnTo>
                    <a:pt x="203095" y="18920"/>
                  </a:lnTo>
                  <a:lnTo>
                    <a:pt x="203095" y="18585"/>
                  </a:lnTo>
                  <a:lnTo>
                    <a:pt x="203095" y="18250"/>
                  </a:lnTo>
                  <a:lnTo>
                    <a:pt x="203150" y="17915"/>
                  </a:lnTo>
                  <a:lnTo>
                    <a:pt x="203374" y="17301"/>
                  </a:lnTo>
                  <a:lnTo>
                    <a:pt x="203653" y="16743"/>
                  </a:lnTo>
                  <a:lnTo>
                    <a:pt x="204043" y="16241"/>
                  </a:lnTo>
                  <a:lnTo>
                    <a:pt x="204546" y="15850"/>
                  </a:lnTo>
                  <a:lnTo>
                    <a:pt x="205104" y="15515"/>
                  </a:lnTo>
                  <a:lnTo>
                    <a:pt x="205718" y="15348"/>
                  </a:lnTo>
                  <a:lnTo>
                    <a:pt x="206053" y="15292"/>
                  </a:lnTo>
                  <a:close/>
                  <a:moveTo>
                    <a:pt x="255947" y="30138"/>
                  </a:moveTo>
                  <a:lnTo>
                    <a:pt x="256282" y="30193"/>
                  </a:lnTo>
                  <a:lnTo>
                    <a:pt x="256896" y="30417"/>
                  </a:lnTo>
                  <a:lnTo>
                    <a:pt x="257454" y="30696"/>
                  </a:lnTo>
                  <a:lnTo>
                    <a:pt x="257956" y="31086"/>
                  </a:lnTo>
                  <a:lnTo>
                    <a:pt x="258347" y="31589"/>
                  </a:lnTo>
                  <a:lnTo>
                    <a:pt x="258682" y="32147"/>
                  </a:lnTo>
                  <a:lnTo>
                    <a:pt x="258849" y="32761"/>
                  </a:lnTo>
                  <a:lnTo>
                    <a:pt x="258905" y="33096"/>
                  </a:lnTo>
                  <a:lnTo>
                    <a:pt x="258905" y="33430"/>
                  </a:lnTo>
                  <a:lnTo>
                    <a:pt x="258905" y="33765"/>
                  </a:lnTo>
                  <a:lnTo>
                    <a:pt x="258849" y="34100"/>
                  </a:lnTo>
                  <a:lnTo>
                    <a:pt x="258682" y="34714"/>
                  </a:lnTo>
                  <a:lnTo>
                    <a:pt x="258347" y="35328"/>
                  </a:lnTo>
                  <a:lnTo>
                    <a:pt x="257956" y="35774"/>
                  </a:lnTo>
                  <a:lnTo>
                    <a:pt x="257454" y="36221"/>
                  </a:lnTo>
                  <a:lnTo>
                    <a:pt x="256896" y="36500"/>
                  </a:lnTo>
                  <a:lnTo>
                    <a:pt x="256282" y="36723"/>
                  </a:lnTo>
                  <a:lnTo>
                    <a:pt x="255947" y="36723"/>
                  </a:lnTo>
                  <a:lnTo>
                    <a:pt x="255612" y="36779"/>
                  </a:lnTo>
                  <a:lnTo>
                    <a:pt x="255277" y="36723"/>
                  </a:lnTo>
                  <a:lnTo>
                    <a:pt x="254943" y="36723"/>
                  </a:lnTo>
                  <a:lnTo>
                    <a:pt x="254329" y="36500"/>
                  </a:lnTo>
                  <a:lnTo>
                    <a:pt x="253771" y="36221"/>
                  </a:lnTo>
                  <a:lnTo>
                    <a:pt x="253268" y="35774"/>
                  </a:lnTo>
                  <a:lnTo>
                    <a:pt x="252878" y="35328"/>
                  </a:lnTo>
                  <a:lnTo>
                    <a:pt x="252543" y="34714"/>
                  </a:lnTo>
                  <a:lnTo>
                    <a:pt x="252375" y="34100"/>
                  </a:lnTo>
                  <a:lnTo>
                    <a:pt x="252319" y="33765"/>
                  </a:lnTo>
                  <a:lnTo>
                    <a:pt x="252264" y="33430"/>
                  </a:lnTo>
                  <a:lnTo>
                    <a:pt x="252319" y="33096"/>
                  </a:lnTo>
                  <a:lnTo>
                    <a:pt x="252375" y="32761"/>
                  </a:lnTo>
                  <a:lnTo>
                    <a:pt x="252543" y="32147"/>
                  </a:lnTo>
                  <a:lnTo>
                    <a:pt x="252878" y="31589"/>
                  </a:lnTo>
                  <a:lnTo>
                    <a:pt x="253268" y="31086"/>
                  </a:lnTo>
                  <a:lnTo>
                    <a:pt x="253771" y="30696"/>
                  </a:lnTo>
                  <a:lnTo>
                    <a:pt x="254329" y="30417"/>
                  </a:lnTo>
                  <a:lnTo>
                    <a:pt x="254943" y="30193"/>
                  </a:lnTo>
                  <a:lnTo>
                    <a:pt x="255277" y="30138"/>
                  </a:lnTo>
                  <a:close/>
                  <a:moveTo>
                    <a:pt x="113463" y="32593"/>
                  </a:moveTo>
                  <a:lnTo>
                    <a:pt x="113798" y="32649"/>
                  </a:lnTo>
                  <a:lnTo>
                    <a:pt x="114412" y="32817"/>
                  </a:lnTo>
                  <a:lnTo>
                    <a:pt x="115026" y="33151"/>
                  </a:lnTo>
                  <a:lnTo>
                    <a:pt x="115472" y="33542"/>
                  </a:lnTo>
                  <a:lnTo>
                    <a:pt x="115919" y="34044"/>
                  </a:lnTo>
                  <a:lnTo>
                    <a:pt x="116198" y="34602"/>
                  </a:lnTo>
                  <a:lnTo>
                    <a:pt x="116365" y="35216"/>
                  </a:lnTo>
                  <a:lnTo>
                    <a:pt x="116421" y="35551"/>
                  </a:lnTo>
                  <a:lnTo>
                    <a:pt x="116477" y="35886"/>
                  </a:lnTo>
                  <a:lnTo>
                    <a:pt x="116421" y="36221"/>
                  </a:lnTo>
                  <a:lnTo>
                    <a:pt x="116365" y="36556"/>
                  </a:lnTo>
                  <a:lnTo>
                    <a:pt x="116198" y="37170"/>
                  </a:lnTo>
                  <a:lnTo>
                    <a:pt x="115919" y="37728"/>
                  </a:lnTo>
                  <a:lnTo>
                    <a:pt x="115472" y="38230"/>
                  </a:lnTo>
                  <a:lnTo>
                    <a:pt x="115026" y="38621"/>
                  </a:lnTo>
                  <a:lnTo>
                    <a:pt x="114412" y="38956"/>
                  </a:lnTo>
                  <a:lnTo>
                    <a:pt x="113798" y="39123"/>
                  </a:lnTo>
                  <a:lnTo>
                    <a:pt x="113463" y="39179"/>
                  </a:lnTo>
                  <a:lnTo>
                    <a:pt x="112793" y="39179"/>
                  </a:lnTo>
                  <a:lnTo>
                    <a:pt x="112458" y="39123"/>
                  </a:lnTo>
                  <a:lnTo>
                    <a:pt x="111844" y="38956"/>
                  </a:lnTo>
                  <a:lnTo>
                    <a:pt x="111286" y="38621"/>
                  </a:lnTo>
                  <a:lnTo>
                    <a:pt x="110784" y="38230"/>
                  </a:lnTo>
                  <a:lnTo>
                    <a:pt x="110393" y="37728"/>
                  </a:lnTo>
                  <a:lnTo>
                    <a:pt x="110114" y="37170"/>
                  </a:lnTo>
                  <a:lnTo>
                    <a:pt x="109891" y="36556"/>
                  </a:lnTo>
                  <a:lnTo>
                    <a:pt x="109835" y="36221"/>
                  </a:lnTo>
                  <a:lnTo>
                    <a:pt x="109835" y="35886"/>
                  </a:lnTo>
                  <a:lnTo>
                    <a:pt x="109835" y="35551"/>
                  </a:lnTo>
                  <a:lnTo>
                    <a:pt x="109891" y="35216"/>
                  </a:lnTo>
                  <a:lnTo>
                    <a:pt x="110114" y="34602"/>
                  </a:lnTo>
                  <a:lnTo>
                    <a:pt x="110393" y="34044"/>
                  </a:lnTo>
                  <a:lnTo>
                    <a:pt x="110784" y="33542"/>
                  </a:lnTo>
                  <a:lnTo>
                    <a:pt x="111286" y="33151"/>
                  </a:lnTo>
                  <a:lnTo>
                    <a:pt x="111844" y="32817"/>
                  </a:lnTo>
                  <a:lnTo>
                    <a:pt x="112458" y="32649"/>
                  </a:lnTo>
                  <a:lnTo>
                    <a:pt x="112793" y="32593"/>
                  </a:lnTo>
                  <a:close/>
                  <a:moveTo>
                    <a:pt x="120328" y="48611"/>
                  </a:moveTo>
                  <a:lnTo>
                    <a:pt x="120886" y="48722"/>
                  </a:lnTo>
                  <a:lnTo>
                    <a:pt x="121444" y="48834"/>
                  </a:lnTo>
                  <a:lnTo>
                    <a:pt x="121946" y="49057"/>
                  </a:lnTo>
                  <a:lnTo>
                    <a:pt x="122393" y="49281"/>
                  </a:lnTo>
                  <a:lnTo>
                    <a:pt x="122895" y="49560"/>
                  </a:lnTo>
                  <a:lnTo>
                    <a:pt x="123286" y="49895"/>
                  </a:lnTo>
                  <a:lnTo>
                    <a:pt x="123676" y="50229"/>
                  </a:lnTo>
                  <a:lnTo>
                    <a:pt x="124067" y="50620"/>
                  </a:lnTo>
                  <a:lnTo>
                    <a:pt x="124346" y="51067"/>
                  </a:lnTo>
                  <a:lnTo>
                    <a:pt x="124625" y="51513"/>
                  </a:lnTo>
                  <a:lnTo>
                    <a:pt x="124904" y="52015"/>
                  </a:lnTo>
                  <a:lnTo>
                    <a:pt x="125071" y="52518"/>
                  </a:lnTo>
                  <a:lnTo>
                    <a:pt x="125183" y="53020"/>
                  </a:lnTo>
                  <a:lnTo>
                    <a:pt x="125295" y="53578"/>
                  </a:lnTo>
                  <a:lnTo>
                    <a:pt x="125295" y="54136"/>
                  </a:lnTo>
                  <a:lnTo>
                    <a:pt x="125295" y="54750"/>
                  </a:lnTo>
                  <a:lnTo>
                    <a:pt x="125183" y="55252"/>
                  </a:lnTo>
                  <a:lnTo>
                    <a:pt x="125071" y="55810"/>
                  </a:lnTo>
                  <a:lnTo>
                    <a:pt x="124904" y="56313"/>
                  </a:lnTo>
                  <a:lnTo>
                    <a:pt x="124625" y="56815"/>
                  </a:lnTo>
                  <a:lnTo>
                    <a:pt x="124346" y="57261"/>
                  </a:lnTo>
                  <a:lnTo>
                    <a:pt x="124067" y="57708"/>
                  </a:lnTo>
                  <a:lnTo>
                    <a:pt x="123676" y="58099"/>
                  </a:lnTo>
                  <a:lnTo>
                    <a:pt x="123286" y="58434"/>
                  </a:lnTo>
                  <a:lnTo>
                    <a:pt x="122895" y="58768"/>
                  </a:lnTo>
                  <a:lnTo>
                    <a:pt x="122393" y="59047"/>
                  </a:lnTo>
                  <a:lnTo>
                    <a:pt x="121946" y="59271"/>
                  </a:lnTo>
                  <a:lnTo>
                    <a:pt x="121444" y="59438"/>
                  </a:lnTo>
                  <a:lnTo>
                    <a:pt x="120886" y="59606"/>
                  </a:lnTo>
                  <a:lnTo>
                    <a:pt x="120328" y="59661"/>
                  </a:lnTo>
                  <a:lnTo>
                    <a:pt x="119769" y="59717"/>
                  </a:lnTo>
                  <a:lnTo>
                    <a:pt x="119211" y="59661"/>
                  </a:lnTo>
                  <a:lnTo>
                    <a:pt x="118653" y="59606"/>
                  </a:lnTo>
                  <a:lnTo>
                    <a:pt x="118095" y="59438"/>
                  </a:lnTo>
                  <a:lnTo>
                    <a:pt x="117593" y="59271"/>
                  </a:lnTo>
                  <a:lnTo>
                    <a:pt x="117146" y="59047"/>
                  </a:lnTo>
                  <a:lnTo>
                    <a:pt x="116644" y="58768"/>
                  </a:lnTo>
                  <a:lnTo>
                    <a:pt x="116253" y="58434"/>
                  </a:lnTo>
                  <a:lnTo>
                    <a:pt x="115863" y="58099"/>
                  </a:lnTo>
                  <a:lnTo>
                    <a:pt x="115472" y="57708"/>
                  </a:lnTo>
                  <a:lnTo>
                    <a:pt x="115193" y="57261"/>
                  </a:lnTo>
                  <a:lnTo>
                    <a:pt x="114914" y="56815"/>
                  </a:lnTo>
                  <a:lnTo>
                    <a:pt x="114635" y="56313"/>
                  </a:lnTo>
                  <a:lnTo>
                    <a:pt x="114467" y="55810"/>
                  </a:lnTo>
                  <a:lnTo>
                    <a:pt x="114356" y="55252"/>
                  </a:lnTo>
                  <a:lnTo>
                    <a:pt x="114244" y="54750"/>
                  </a:lnTo>
                  <a:lnTo>
                    <a:pt x="114244" y="54136"/>
                  </a:lnTo>
                  <a:lnTo>
                    <a:pt x="114244" y="53578"/>
                  </a:lnTo>
                  <a:lnTo>
                    <a:pt x="114356" y="53020"/>
                  </a:lnTo>
                  <a:lnTo>
                    <a:pt x="114467" y="52518"/>
                  </a:lnTo>
                  <a:lnTo>
                    <a:pt x="114635" y="52015"/>
                  </a:lnTo>
                  <a:lnTo>
                    <a:pt x="114914" y="51513"/>
                  </a:lnTo>
                  <a:lnTo>
                    <a:pt x="115193" y="51067"/>
                  </a:lnTo>
                  <a:lnTo>
                    <a:pt x="115472" y="50620"/>
                  </a:lnTo>
                  <a:lnTo>
                    <a:pt x="115863" y="50229"/>
                  </a:lnTo>
                  <a:lnTo>
                    <a:pt x="116253" y="49895"/>
                  </a:lnTo>
                  <a:lnTo>
                    <a:pt x="116644" y="49560"/>
                  </a:lnTo>
                  <a:lnTo>
                    <a:pt x="117146" y="49281"/>
                  </a:lnTo>
                  <a:lnTo>
                    <a:pt x="117593" y="49057"/>
                  </a:lnTo>
                  <a:lnTo>
                    <a:pt x="118095" y="48834"/>
                  </a:lnTo>
                  <a:lnTo>
                    <a:pt x="118653" y="48722"/>
                  </a:lnTo>
                  <a:lnTo>
                    <a:pt x="119211" y="48611"/>
                  </a:lnTo>
                  <a:close/>
                  <a:moveTo>
                    <a:pt x="267109" y="134782"/>
                  </a:moveTo>
                  <a:lnTo>
                    <a:pt x="267667" y="134838"/>
                  </a:lnTo>
                  <a:lnTo>
                    <a:pt x="268226" y="134894"/>
                  </a:lnTo>
                  <a:lnTo>
                    <a:pt x="268728" y="135061"/>
                  </a:lnTo>
                  <a:lnTo>
                    <a:pt x="269286" y="135229"/>
                  </a:lnTo>
                  <a:lnTo>
                    <a:pt x="269732" y="135452"/>
                  </a:lnTo>
                  <a:lnTo>
                    <a:pt x="270235" y="135731"/>
                  </a:lnTo>
                  <a:lnTo>
                    <a:pt x="270625" y="136066"/>
                  </a:lnTo>
                  <a:lnTo>
                    <a:pt x="271016" y="136401"/>
                  </a:lnTo>
                  <a:lnTo>
                    <a:pt x="271407" y="136791"/>
                  </a:lnTo>
                  <a:lnTo>
                    <a:pt x="271686" y="137238"/>
                  </a:lnTo>
                  <a:lnTo>
                    <a:pt x="271965" y="137684"/>
                  </a:lnTo>
                  <a:lnTo>
                    <a:pt x="272244" y="138187"/>
                  </a:lnTo>
                  <a:lnTo>
                    <a:pt x="272411" y="138689"/>
                  </a:lnTo>
                  <a:lnTo>
                    <a:pt x="272523" y="139191"/>
                  </a:lnTo>
                  <a:lnTo>
                    <a:pt x="272635" y="139749"/>
                  </a:lnTo>
                  <a:lnTo>
                    <a:pt x="272635" y="140363"/>
                  </a:lnTo>
                  <a:lnTo>
                    <a:pt x="272635" y="140921"/>
                  </a:lnTo>
                  <a:lnTo>
                    <a:pt x="272523" y="141479"/>
                  </a:lnTo>
                  <a:lnTo>
                    <a:pt x="272411" y="141982"/>
                  </a:lnTo>
                  <a:lnTo>
                    <a:pt x="272244" y="142484"/>
                  </a:lnTo>
                  <a:lnTo>
                    <a:pt x="271965" y="142986"/>
                  </a:lnTo>
                  <a:lnTo>
                    <a:pt x="271686" y="143433"/>
                  </a:lnTo>
                  <a:lnTo>
                    <a:pt x="271407" y="143879"/>
                  </a:lnTo>
                  <a:lnTo>
                    <a:pt x="271016" y="144270"/>
                  </a:lnTo>
                  <a:lnTo>
                    <a:pt x="270625" y="144605"/>
                  </a:lnTo>
                  <a:lnTo>
                    <a:pt x="270235" y="144940"/>
                  </a:lnTo>
                  <a:lnTo>
                    <a:pt x="269732" y="145219"/>
                  </a:lnTo>
                  <a:lnTo>
                    <a:pt x="269286" y="145442"/>
                  </a:lnTo>
                  <a:lnTo>
                    <a:pt x="268728" y="145665"/>
                  </a:lnTo>
                  <a:lnTo>
                    <a:pt x="268226" y="145777"/>
                  </a:lnTo>
                  <a:lnTo>
                    <a:pt x="267667" y="145833"/>
                  </a:lnTo>
                  <a:lnTo>
                    <a:pt x="267109" y="145888"/>
                  </a:lnTo>
                  <a:lnTo>
                    <a:pt x="266551" y="145833"/>
                  </a:lnTo>
                  <a:lnTo>
                    <a:pt x="265993" y="145777"/>
                  </a:lnTo>
                  <a:lnTo>
                    <a:pt x="265435" y="145665"/>
                  </a:lnTo>
                  <a:lnTo>
                    <a:pt x="264933" y="145442"/>
                  </a:lnTo>
                  <a:lnTo>
                    <a:pt x="264430" y="145219"/>
                  </a:lnTo>
                  <a:lnTo>
                    <a:pt x="263984" y="144940"/>
                  </a:lnTo>
                  <a:lnTo>
                    <a:pt x="263593" y="144605"/>
                  </a:lnTo>
                  <a:lnTo>
                    <a:pt x="263203" y="144270"/>
                  </a:lnTo>
                  <a:lnTo>
                    <a:pt x="262812" y="143879"/>
                  </a:lnTo>
                  <a:lnTo>
                    <a:pt x="262477" y="143433"/>
                  </a:lnTo>
                  <a:lnTo>
                    <a:pt x="262198" y="142986"/>
                  </a:lnTo>
                  <a:lnTo>
                    <a:pt x="261975" y="142484"/>
                  </a:lnTo>
                  <a:lnTo>
                    <a:pt x="261807" y="141982"/>
                  </a:lnTo>
                  <a:lnTo>
                    <a:pt x="261640" y="141479"/>
                  </a:lnTo>
                  <a:lnTo>
                    <a:pt x="261584" y="140921"/>
                  </a:lnTo>
                  <a:lnTo>
                    <a:pt x="261528" y="140363"/>
                  </a:lnTo>
                  <a:lnTo>
                    <a:pt x="261584" y="139749"/>
                  </a:lnTo>
                  <a:lnTo>
                    <a:pt x="261640" y="139191"/>
                  </a:lnTo>
                  <a:lnTo>
                    <a:pt x="261807" y="138689"/>
                  </a:lnTo>
                  <a:lnTo>
                    <a:pt x="261975" y="138187"/>
                  </a:lnTo>
                  <a:lnTo>
                    <a:pt x="262198" y="137684"/>
                  </a:lnTo>
                  <a:lnTo>
                    <a:pt x="262477" y="137238"/>
                  </a:lnTo>
                  <a:lnTo>
                    <a:pt x="262812" y="136791"/>
                  </a:lnTo>
                  <a:lnTo>
                    <a:pt x="263203" y="136401"/>
                  </a:lnTo>
                  <a:lnTo>
                    <a:pt x="263593" y="136066"/>
                  </a:lnTo>
                  <a:lnTo>
                    <a:pt x="263984" y="135731"/>
                  </a:lnTo>
                  <a:lnTo>
                    <a:pt x="264430" y="135452"/>
                  </a:lnTo>
                  <a:lnTo>
                    <a:pt x="264933" y="135229"/>
                  </a:lnTo>
                  <a:lnTo>
                    <a:pt x="265435" y="135061"/>
                  </a:lnTo>
                  <a:lnTo>
                    <a:pt x="265993" y="134894"/>
                  </a:lnTo>
                  <a:lnTo>
                    <a:pt x="266551" y="134838"/>
                  </a:lnTo>
                  <a:lnTo>
                    <a:pt x="267109" y="134782"/>
                  </a:lnTo>
                  <a:close/>
                  <a:moveTo>
                    <a:pt x="165199" y="11385"/>
                  </a:moveTo>
                  <a:lnTo>
                    <a:pt x="166594" y="11441"/>
                  </a:lnTo>
                  <a:lnTo>
                    <a:pt x="167934" y="11497"/>
                  </a:lnTo>
                  <a:lnTo>
                    <a:pt x="169273" y="11664"/>
                  </a:lnTo>
                  <a:lnTo>
                    <a:pt x="170613" y="11888"/>
                  </a:lnTo>
                  <a:lnTo>
                    <a:pt x="171952" y="12167"/>
                  </a:lnTo>
                  <a:lnTo>
                    <a:pt x="173292" y="12446"/>
                  </a:lnTo>
                  <a:lnTo>
                    <a:pt x="174631" y="12781"/>
                  </a:lnTo>
                  <a:lnTo>
                    <a:pt x="175971" y="13171"/>
                  </a:lnTo>
                  <a:lnTo>
                    <a:pt x="177254" y="13618"/>
                  </a:lnTo>
                  <a:lnTo>
                    <a:pt x="179877" y="14567"/>
                  </a:lnTo>
                  <a:lnTo>
                    <a:pt x="182445" y="15627"/>
                  </a:lnTo>
                  <a:lnTo>
                    <a:pt x="185012" y="16743"/>
                  </a:lnTo>
                  <a:lnTo>
                    <a:pt x="186630" y="17469"/>
                  </a:lnTo>
                  <a:lnTo>
                    <a:pt x="188249" y="18306"/>
                  </a:lnTo>
                  <a:lnTo>
                    <a:pt x="189867" y="19143"/>
                  </a:lnTo>
                  <a:lnTo>
                    <a:pt x="191430" y="20036"/>
                  </a:lnTo>
                  <a:lnTo>
                    <a:pt x="194556" y="21822"/>
                  </a:lnTo>
                  <a:lnTo>
                    <a:pt x="197569" y="23719"/>
                  </a:lnTo>
                  <a:lnTo>
                    <a:pt x="203653" y="27570"/>
                  </a:lnTo>
                  <a:lnTo>
                    <a:pt x="206722" y="29468"/>
                  </a:lnTo>
                  <a:lnTo>
                    <a:pt x="209848" y="31254"/>
                  </a:lnTo>
                  <a:lnTo>
                    <a:pt x="211522" y="32147"/>
                  </a:lnTo>
                  <a:lnTo>
                    <a:pt x="213252" y="32872"/>
                  </a:lnTo>
                  <a:lnTo>
                    <a:pt x="215038" y="33598"/>
                  </a:lnTo>
                  <a:lnTo>
                    <a:pt x="216824" y="34156"/>
                  </a:lnTo>
                  <a:lnTo>
                    <a:pt x="218666" y="34658"/>
                  </a:lnTo>
                  <a:lnTo>
                    <a:pt x="220563" y="35105"/>
                  </a:lnTo>
                  <a:lnTo>
                    <a:pt x="222405" y="35551"/>
                  </a:lnTo>
                  <a:lnTo>
                    <a:pt x="224303" y="35886"/>
                  </a:lnTo>
                  <a:lnTo>
                    <a:pt x="228098" y="36500"/>
                  </a:lnTo>
                  <a:lnTo>
                    <a:pt x="231949" y="37002"/>
                  </a:lnTo>
                  <a:lnTo>
                    <a:pt x="235688" y="37560"/>
                  </a:lnTo>
                  <a:lnTo>
                    <a:pt x="237530" y="37895"/>
                  </a:lnTo>
                  <a:lnTo>
                    <a:pt x="239316" y="38230"/>
                  </a:lnTo>
                  <a:lnTo>
                    <a:pt x="241269" y="38621"/>
                  </a:lnTo>
                  <a:lnTo>
                    <a:pt x="243278" y="39067"/>
                  </a:lnTo>
                  <a:lnTo>
                    <a:pt x="245232" y="39570"/>
                  </a:lnTo>
                  <a:lnTo>
                    <a:pt x="247185" y="40072"/>
                  </a:lnTo>
                  <a:lnTo>
                    <a:pt x="249138" y="40686"/>
                  </a:lnTo>
                  <a:lnTo>
                    <a:pt x="251092" y="41300"/>
                  </a:lnTo>
                  <a:lnTo>
                    <a:pt x="252989" y="41969"/>
                  </a:lnTo>
                  <a:lnTo>
                    <a:pt x="254887" y="42751"/>
                  </a:lnTo>
                  <a:lnTo>
                    <a:pt x="256729" y="43588"/>
                  </a:lnTo>
                  <a:lnTo>
                    <a:pt x="258570" y="44481"/>
                  </a:lnTo>
                  <a:lnTo>
                    <a:pt x="260356" y="45430"/>
                  </a:lnTo>
                  <a:lnTo>
                    <a:pt x="262086" y="46490"/>
                  </a:lnTo>
                  <a:lnTo>
                    <a:pt x="263761" y="47606"/>
                  </a:lnTo>
                  <a:lnTo>
                    <a:pt x="265435" y="48890"/>
                  </a:lnTo>
                  <a:lnTo>
                    <a:pt x="266998" y="50174"/>
                  </a:lnTo>
                  <a:lnTo>
                    <a:pt x="268560" y="51625"/>
                  </a:lnTo>
                  <a:lnTo>
                    <a:pt x="269453" y="52518"/>
                  </a:lnTo>
                  <a:lnTo>
                    <a:pt x="270290" y="53466"/>
                  </a:lnTo>
                  <a:lnTo>
                    <a:pt x="271128" y="54471"/>
                  </a:lnTo>
                  <a:lnTo>
                    <a:pt x="271909" y="55476"/>
                  </a:lnTo>
                  <a:lnTo>
                    <a:pt x="272690" y="56536"/>
                  </a:lnTo>
                  <a:lnTo>
                    <a:pt x="273416" y="57596"/>
                  </a:lnTo>
                  <a:lnTo>
                    <a:pt x="274086" y="58657"/>
                  </a:lnTo>
                  <a:lnTo>
                    <a:pt x="274755" y="59829"/>
                  </a:lnTo>
                  <a:lnTo>
                    <a:pt x="275369" y="60945"/>
                  </a:lnTo>
                  <a:lnTo>
                    <a:pt x="275983" y="62117"/>
                  </a:lnTo>
                  <a:lnTo>
                    <a:pt x="276541" y="63345"/>
                  </a:lnTo>
                  <a:lnTo>
                    <a:pt x="277044" y="64517"/>
                  </a:lnTo>
                  <a:lnTo>
                    <a:pt x="277546" y="65800"/>
                  </a:lnTo>
                  <a:lnTo>
                    <a:pt x="277992" y="67028"/>
                  </a:lnTo>
                  <a:lnTo>
                    <a:pt x="278383" y="68312"/>
                  </a:lnTo>
                  <a:lnTo>
                    <a:pt x="278774" y="69596"/>
                  </a:lnTo>
                  <a:lnTo>
                    <a:pt x="279109" y="70879"/>
                  </a:lnTo>
                  <a:lnTo>
                    <a:pt x="279388" y="72163"/>
                  </a:lnTo>
                  <a:lnTo>
                    <a:pt x="279667" y="73502"/>
                  </a:lnTo>
                  <a:lnTo>
                    <a:pt x="279890" y="74786"/>
                  </a:lnTo>
                  <a:lnTo>
                    <a:pt x="280057" y="76125"/>
                  </a:lnTo>
                  <a:lnTo>
                    <a:pt x="280225" y="77465"/>
                  </a:lnTo>
                  <a:lnTo>
                    <a:pt x="280281" y="78804"/>
                  </a:lnTo>
                  <a:lnTo>
                    <a:pt x="280392" y="80144"/>
                  </a:lnTo>
                  <a:lnTo>
                    <a:pt x="280392" y="81539"/>
                  </a:lnTo>
                  <a:lnTo>
                    <a:pt x="280392" y="82878"/>
                  </a:lnTo>
                  <a:lnTo>
                    <a:pt x="280336" y="84218"/>
                  </a:lnTo>
                  <a:lnTo>
                    <a:pt x="280225" y="85557"/>
                  </a:lnTo>
                  <a:lnTo>
                    <a:pt x="280057" y="86897"/>
                  </a:lnTo>
                  <a:lnTo>
                    <a:pt x="279890" y="88180"/>
                  </a:lnTo>
                  <a:lnTo>
                    <a:pt x="279667" y="89520"/>
                  </a:lnTo>
                  <a:lnTo>
                    <a:pt x="279388" y="90859"/>
                  </a:lnTo>
                  <a:lnTo>
                    <a:pt x="279053" y="92199"/>
                  </a:lnTo>
                  <a:lnTo>
                    <a:pt x="278662" y="93538"/>
                  </a:lnTo>
                  <a:lnTo>
                    <a:pt x="278271" y="94878"/>
                  </a:lnTo>
                  <a:lnTo>
                    <a:pt x="277825" y="96217"/>
                  </a:lnTo>
                  <a:lnTo>
                    <a:pt x="277323" y="97501"/>
                  </a:lnTo>
                  <a:lnTo>
                    <a:pt x="276820" y="98784"/>
                  </a:lnTo>
                  <a:lnTo>
                    <a:pt x="275704" y="101296"/>
                  </a:lnTo>
                  <a:lnTo>
                    <a:pt x="274532" y="103807"/>
                  </a:lnTo>
                  <a:lnTo>
                    <a:pt x="273248" y="106263"/>
                  </a:lnTo>
                  <a:lnTo>
                    <a:pt x="271909" y="108663"/>
                  </a:lnTo>
                  <a:lnTo>
                    <a:pt x="270514" y="111007"/>
                  </a:lnTo>
                  <a:lnTo>
                    <a:pt x="268393" y="114467"/>
                  </a:lnTo>
                  <a:lnTo>
                    <a:pt x="266216" y="117872"/>
                  </a:lnTo>
                  <a:lnTo>
                    <a:pt x="263984" y="121220"/>
                  </a:lnTo>
                  <a:lnTo>
                    <a:pt x="261696" y="124569"/>
                  </a:lnTo>
                  <a:lnTo>
                    <a:pt x="259352" y="127806"/>
                  </a:lnTo>
                  <a:lnTo>
                    <a:pt x="256952" y="131043"/>
                  </a:lnTo>
                  <a:lnTo>
                    <a:pt x="254496" y="134168"/>
                  </a:lnTo>
                  <a:lnTo>
                    <a:pt x="251929" y="137238"/>
                  </a:lnTo>
                  <a:lnTo>
                    <a:pt x="250366" y="139135"/>
                  </a:lnTo>
                  <a:lnTo>
                    <a:pt x="248748" y="140921"/>
                  </a:lnTo>
                  <a:lnTo>
                    <a:pt x="247073" y="142707"/>
                  </a:lnTo>
                  <a:lnTo>
                    <a:pt x="246180" y="143544"/>
                  </a:lnTo>
                  <a:lnTo>
                    <a:pt x="245287" y="144326"/>
                  </a:lnTo>
                  <a:lnTo>
                    <a:pt x="244394" y="145107"/>
                  </a:lnTo>
                  <a:lnTo>
                    <a:pt x="243446" y="145833"/>
                  </a:lnTo>
                  <a:lnTo>
                    <a:pt x="242497" y="146558"/>
                  </a:lnTo>
                  <a:lnTo>
                    <a:pt x="241548" y="147172"/>
                  </a:lnTo>
                  <a:lnTo>
                    <a:pt x="240543" y="147786"/>
                  </a:lnTo>
                  <a:lnTo>
                    <a:pt x="239539" y="148288"/>
                  </a:lnTo>
                  <a:lnTo>
                    <a:pt x="238478" y="148791"/>
                  </a:lnTo>
                  <a:lnTo>
                    <a:pt x="237418" y="149181"/>
                  </a:lnTo>
                  <a:lnTo>
                    <a:pt x="236246" y="149572"/>
                  </a:lnTo>
                  <a:lnTo>
                    <a:pt x="235074" y="149851"/>
                  </a:lnTo>
                  <a:lnTo>
                    <a:pt x="233846" y="150018"/>
                  </a:lnTo>
                  <a:lnTo>
                    <a:pt x="232674" y="150186"/>
                  </a:lnTo>
                  <a:lnTo>
                    <a:pt x="231446" y="150242"/>
                  </a:lnTo>
                  <a:lnTo>
                    <a:pt x="230274" y="150242"/>
                  </a:lnTo>
                  <a:lnTo>
                    <a:pt x="229046" y="150186"/>
                  </a:lnTo>
                  <a:lnTo>
                    <a:pt x="227819" y="150018"/>
                  </a:lnTo>
                  <a:lnTo>
                    <a:pt x="226647" y="149851"/>
                  </a:lnTo>
                  <a:lnTo>
                    <a:pt x="225419" y="149628"/>
                  </a:lnTo>
                  <a:lnTo>
                    <a:pt x="224247" y="149349"/>
                  </a:lnTo>
                  <a:lnTo>
                    <a:pt x="223019" y="149014"/>
                  </a:lnTo>
                  <a:lnTo>
                    <a:pt x="221847" y="148623"/>
                  </a:lnTo>
                  <a:lnTo>
                    <a:pt x="220675" y="148232"/>
                  </a:lnTo>
                  <a:lnTo>
                    <a:pt x="219503" y="147786"/>
                  </a:lnTo>
                  <a:lnTo>
                    <a:pt x="218387" y="147340"/>
                  </a:lnTo>
                  <a:lnTo>
                    <a:pt x="216154" y="146279"/>
                  </a:lnTo>
                  <a:lnTo>
                    <a:pt x="213922" y="145219"/>
                  </a:lnTo>
                  <a:lnTo>
                    <a:pt x="211689" y="144047"/>
                  </a:lnTo>
                  <a:lnTo>
                    <a:pt x="209513" y="142875"/>
                  </a:lnTo>
                  <a:lnTo>
                    <a:pt x="207280" y="141703"/>
                  </a:lnTo>
                  <a:lnTo>
                    <a:pt x="205104" y="140586"/>
                  </a:lnTo>
                  <a:lnTo>
                    <a:pt x="202871" y="139526"/>
                  </a:lnTo>
                  <a:lnTo>
                    <a:pt x="200639" y="138521"/>
                  </a:lnTo>
                  <a:lnTo>
                    <a:pt x="198574" y="137684"/>
                  </a:lnTo>
                  <a:lnTo>
                    <a:pt x="196565" y="137015"/>
                  </a:lnTo>
                  <a:lnTo>
                    <a:pt x="194500" y="136345"/>
                  </a:lnTo>
                  <a:lnTo>
                    <a:pt x="192435" y="135843"/>
                  </a:lnTo>
                  <a:lnTo>
                    <a:pt x="190314" y="135396"/>
                  </a:lnTo>
                  <a:lnTo>
                    <a:pt x="188249" y="135005"/>
                  </a:lnTo>
                  <a:lnTo>
                    <a:pt x="186128" y="134726"/>
                  </a:lnTo>
                  <a:lnTo>
                    <a:pt x="184007" y="134559"/>
                  </a:lnTo>
                  <a:lnTo>
                    <a:pt x="182333" y="134447"/>
                  </a:lnTo>
                  <a:lnTo>
                    <a:pt x="180715" y="134447"/>
                  </a:lnTo>
                  <a:lnTo>
                    <a:pt x="179040" y="134559"/>
                  </a:lnTo>
                  <a:lnTo>
                    <a:pt x="177422" y="134726"/>
                  </a:lnTo>
                  <a:lnTo>
                    <a:pt x="175859" y="135005"/>
                  </a:lnTo>
                  <a:lnTo>
                    <a:pt x="175022" y="135229"/>
                  </a:lnTo>
                  <a:lnTo>
                    <a:pt x="174241" y="135452"/>
                  </a:lnTo>
                  <a:lnTo>
                    <a:pt x="173515" y="135731"/>
                  </a:lnTo>
                  <a:lnTo>
                    <a:pt x="172734" y="136066"/>
                  </a:lnTo>
                  <a:lnTo>
                    <a:pt x="172008" y="136401"/>
                  </a:lnTo>
                  <a:lnTo>
                    <a:pt x="171227" y="136791"/>
                  </a:lnTo>
                  <a:lnTo>
                    <a:pt x="170501" y="137238"/>
                  </a:lnTo>
                  <a:lnTo>
                    <a:pt x="169720" y="137796"/>
                  </a:lnTo>
                  <a:lnTo>
                    <a:pt x="168994" y="138354"/>
                  </a:lnTo>
                  <a:lnTo>
                    <a:pt x="168325" y="138912"/>
                  </a:lnTo>
                  <a:lnTo>
                    <a:pt x="166929" y="140140"/>
                  </a:lnTo>
                  <a:lnTo>
                    <a:pt x="165590" y="141424"/>
                  </a:lnTo>
                  <a:lnTo>
                    <a:pt x="164195" y="142651"/>
                  </a:lnTo>
                  <a:lnTo>
                    <a:pt x="162855" y="143879"/>
                  </a:lnTo>
                  <a:lnTo>
                    <a:pt x="162130" y="144493"/>
                  </a:lnTo>
                  <a:lnTo>
                    <a:pt x="161404" y="145051"/>
                  </a:lnTo>
                  <a:lnTo>
                    <a:pt x="160679" y="145554"/>
                  </a:lnTo>
                  <a:lnTo>
                    <a:pt x="159897" y="146056"/>
                  </a:lnTo>
                  <a:lnTo>
                    <a:pt x="159172" y="146447"/>
                  </a:lnTo>
                  <a:lnTo>
                    <a:pt x="158390" y="146781"/>
                  </a:lnTo>
                  <a:lnTo>
                    <a:pt x="157609" y="147116"/>
                  </a:lnTo>
                  <a:lnTo>
                    <a:pt x="156828" y="147395"/>
                  </a:lnTo>
                  <a:lnTo>
                    <a:pt x="156046" y="147674"/>
                  </a:lnTo>
                  <a:lnTo>
                    <a:pt x="155209" y="147842"/>
                  </a:lnTo>
                  <a:lnTo>
                    <a:pt x="154428" y="148009"/>
                  </a:lnTo>
                  <a:lnTo>
                    <a:pt x="153591" y="148177"/>
                  </a:lnTo>
                  <a:lnTo>
                    <a:pt x="151916" y="148344"/>
                  </a:lnTo>
                  <a:lnTo>
                    <a:pt x="150242" y="148456"/>
                  </a:lnTo>
                  <a:lnTo>
                    <a:pt x="148568" y="148400"/>
                  </a:lnTo>
                  <a:lnTo>
                    <a:pt x="146893" y="148288"/>
                  </a:lnTo>
                  <a:lnTo>
                    <a:pt x="145331" y="148121"/>
                  </a:lnTo>
                  <a:lnTo>
                    <a:pt x="143824" y="147898"/>
                  </a:lnTo>
                  <a:lnTo>
                    <a:pt x="142261" y="147619"/>
                  </a:lnTo>
                  <a:lnTo>
                    <a:pt x="140698" y="147284"/>
                  </a:lnTo>
                  <a:lnTo>
                    <a:pt x="139192" y="146893"/>
                  </a:lnTo>
                  <a:lnTo>
                    <a:pt x="137685" y="146391"/>
                  </a:lnTo>
                  <a:lnTo>
                    <a:pt x="136178" y="145888"/>
                  </a:lnTo>
                  <a:lnTo>
                    <a:pt x="134727" y="145275"/>
                  </a:lnTo>
                  <a:lnTo>
                    <a:pt x="133276" y="144605"/>
                  </a:lnTo>
                  <a:lnTo>
                    <a:pt x="131825" y="143879"/>
                  </a:lnTo>
                  <a:lnTo>
                    <a:pt x="130485" y="143098"/>
                  </a:lnTo>
                  <a:lnTo>
                    <a:pt x="129090" y="142261"/>
                  </a:lnTo>
                  <a:lnTo>
                    <a:pt x="127806" y="141312"/>
                  </a:lnTo>
                  <a:lnTo>
                    <a:pt x="126523" y="140307"/>
                  </a:lnTo>
                  <a:lnTo>
                    <a:pt x="125295" y="139247"/>
                  </a:lnTo>
                  <a:lnTo>
                    <a:pt x="124067" y="138131"/>
                  </a:lnTo>
                  <a:lnTo>
                    <a:pt x="122951" y="136959"/>
                  </a:lnTo>
                  <a:lnTo>
                    <a:pt x="121834" y="135675"/>
                  </a:lnTo>
                  <a:lnTo>
                    <a:pt x="120830" y="134336"/>
                  </a:lnTo>
                  <a:lnTo>
                    <a:pt x="119881" y="132996"/>
                  </a:lnTo>
                  <a:lnTo>
                    <a:pt x="118988" y="131545"/>
                  </a:lnTo>
                  <a:lnTo>
                    <a:pt x="118151" y="130038"/>
                  </a:lnTo>
                  <a:lnTo>
                    <a:pt x="117370" y="128476"/>
                  </a:lnTo>
                  <a:lnTo>
                    <a:pt x="116700" y="126913"/>
                  </a:lnTo>
                  <a:lnTo>
                    <a:pt x="116086" y="125294"/>
                  </a:lnTo>
                  <a:lnTo>
                    <a:pt x="115584" y="123676"/>
                  </a:lnTo>
                  <a:lnTo>
                    <a:pt x="115137" y="122002"/>
                  </a:lnTo>
                  <a:lnTo>
                    <a:pt x="114802" y="120327"/>
                  </a:lnTo>
                  <a:lnTo>
                    <a:pt x="114579" y="118597"/>
                  </a:lnTo>
                  <a:lnTo>
                    <a:pt x="114412" y="116867"/>
                  </a:lnTo>
                  <a:lnTo>
                    <a:pt x="114356" y="115137"/>
                  </a:lnTo>
                  <a:lnTo>
                    <a:pt x="114412" y="113351"/>
                  </a:lnTo>
                  <a:lnTo>
                    <a:pt x="114523" y="112123"/>
                  </a:lnTo>
                  <a:lnTo>
                    <a:pt x="114691" y="110895"/>
                  </a:lnTo>
                  <a:lnTo>
                    <a:pt x="114858" y="109667"/>
                  </a:lnTo>
                  <a:lnTo>
                    <a:pt x="115137" y="108440"/>
                  </a:lnTo>
                  <a:lnTo>
                    <a:pt x="115416" y="107212"/>
                  </a:lnTo>
                  <a:lnTo>
                    <a:pt x="115695" y="106040"/>
                  </a:lnTo>
                  <a:lnTo>
                    <a:pt x="116421" y="103640"/>
                  </a:lnTo>
                  <a:lnTo>
                    <a:pt x="117202" y="101240"/>
                  </a:lnTo>
                  <a:lnTo>
                    <a:pt x="118095" y="98952"/>
                  </a:lnTo>
                  <a:lnTo>
                    <a:pt x="119937" y="94320"/>
                  </a:lnTo>
                  <a:lnTo>
                    <a:pt x="121667" y="90022"/>
                  </a:lnTo>
                  <a:lnTo>
                    <a:pt x="123341" y="85725"/>
                  </a:lnTo>
                  <a:lnTo>
                    <a:pt x="124960" y="81372"/>
                  </a:lnTo>
                  <a:lnTo>
                    <a:pt x="126467" y="77018"/>
                  </a:lnTo>
                  <a:lnTo>
                    <a:pt x="127862" y="72609"/>
                  </a:lnTo>
                  <a:lnTo>
                    <a:pt x="128532" y="70377"/>
                  </a:lnTo>
                  <a:lnTo>
                    <a:pt x="129146" y="68145"/>
                  </a:lnTo>
                  <a:lnTo>
                    <a:pt x="129704" y="65856"/>
                  </a:lnTo>
                  <a:lnTo>
                    <a:pt x="130262" y="63624"/>
                  </a:lnTo>
                  <a:lnTo>
                    <a:pt x="130764" y="61336"/>
                  </a:lnTo>
                  <a:lnTo>
                    <a:pt x="131211" y="59047"/>
                  </a:lnTo>
                  <a:lnTo>
                    <a:pt x="131825" y="55308"/>
                  </a:lnTo>
                  <a:lnTo>
                    <a:pt x="132438" y="51513"/>
                  </a:lnTo>
                  <a:lnTo>
                    <a:pt x="132997" y="47718"/>
                  </a:lnTo>
                  <a:lnTo>
                    <a:pt x="133610" y="43979"/>
                  </a:lnTo>
                  <a:lnTo>
                    <a:pt x="133945" y="42137"/>
                  </a:lnTo>
                  <a:lnTo>
                    <a:pt x="134336" y="40295"/>
                  </a:lnTo>
                  <a:lnTo>
                    <a:pt x="134782" y="38453"/>
                  </a:lnTo>
                  <a:lnTo>
                    <a:pt x="135285" y="36612"/>
                  </a:lnTo>
                  <a:lnTo>
                    <a:pt x="135787" y="34826"/>
                  </a:lnTo>
                  <a:lnTo>
                    <a:pt x="136401" y="33096"/>
                  </a:lnTo>
                  <a:lnTo>
                    <a:pt x="137071" y="31365"/>
                  </a:lnTo>
                  <a:lnTo>
                    <a:pt x="137852" y="29635"/>
                  </a:lnTo>
                  <a:lnTo>
                    <a:pt x="138299" y="28687"/>
                  </a:lnTo>
                  <a:lnTo>
                    <a:pt x="138857" y="27738"/>
                  </a:lnTo>
                  <a:lnTo>
                    <a:pt x="139415" y="26789"/>
                  </a:lnTo>
                  <a:lnTo>
                    <a:pt x="139973" y="25840"/>
                  </a:lnTo>
                  <a:lnTo>
                    <a:pt x="140587" y="24947"/>
                  </a:lnTo>
                  <a:lnTo>
                    <a:pt x="141201" y="24110"/>
                  </a:lnTo>
                  <a:lnTo>
                    <a:pt x="141870" y="23217"/>
                  </a:lnTo>
                  <a:lnTo>
                    <a:pt x="142540" y="22436"/>
                  </a:lnTo>
                  <a:lnTo>
                    <a:pt x="143210" y="21599"/>
                  </a:lnTo>
                  <a:lnTo>
                    <a:pt x="143935" y="20817"/>
                  </a:lnTo>
                  <a:lnTo>
                    <a:pt x="144717" y="20092"/>
                  </a:lnTo>
                  <a:lnTo>
                    <a:pt x="145442" y="19366"/>
                  </a:lnTo>
                  <a:lnTo>
                    <a:pt x="146224" y="18641"/>
                  </a:lnTo>
                  <a:lnTo>
                    <a:pt x="147061" y="17971"/>
                  </a:lnTo>
                  <a:lnTo>
                    <a:pt x="147898" y="17357"/>
                  </a:lnTo>
                  <a:lnTo>
                    <a:pt x="148735" y="16743"/>
                  </a:lnTo>
                  <a:lnTo>
                    <a:pt x="149572" y="16185"/>
                  </a:lnTo>
                  <a:lnTo>
                    <a:pt x="150465" y="15627"/>
                  </a:lnTo>
                  <a:lnTo>
                    <a:pt x="151358" y="15069"/>
                  </a:lnTo>
                  <a:lnTo>
                    <a:pt x="152251" y="14622"/>
                  </a:lnTo>
                  <a:lnTo>
                    <a:pt x="153144" y="14120"/>
                  </a:lnTo>
                  <a:lnTo>
                    <a:pt x="154093" y="13729"/>
                  </a:lnTo>
                  <a:lnTo>
                    <a:pt x="155042" y="13339"/>
                  </a:lnTo>
                  <a:lnTo>
                    <a:pt x="155990" y="12948"/>
                  </a:lnTo>
                  <a:lnTo>
                    <a:pt x="156939" y="12669"/>
                  </a:lnTo>
                  <a:lnTo>
                    <a:pt x="157888" y="12390"/>
                  </a:lnTo>
                  <a:lnTo>
                    <a:pt x="158893" y="12111"/>
                  </a:lnTo>
                  <a:lnTo>
                    <a:pt x="159841" y="11888"/>
                  </a:lnTo>
                  <a:lnTo>
                    <a:pt x="160846" y="11720"/>
                  </a:lnTo>
                  <a:lnTo>
                    <a:pt x="161851" y="11553"/>
                  </a:lnTo>
                  <a:lnTo>
                    <a:pt x="162855" y="11497"/>
                  </a:lnTo>
                  <a:lnTo>
                    <a:pt x="163860" y="11385"/>
                  </a:lnTo>
                  <a:close/>
                  <a:moveTo>
                    <a:pt x="184677" y="142428"/>
                  </a:moveTo>
                  <a:lnTo>
                    <a:pt x="185235" y="142484"/>
                  </a:lnTo>
                  <a:lnTo>
                    <a:pt x="185793" y="142540"/>
                  </a:lnTo>
                  <a:lnTo>
                    <a:pt x="186296" y="142707"/>
                  </a:lnTo>
                  <a:lnTo>
                    <a:pt x="186854" y="142875"/>
                  </a:lnTo>
                  <a:lnTo>
                    <a:pt x="187300" y="143098"/>
                  </a:lnTo>
                  <a:lnTo>
                    <a:pt x="187747" y="143377"/>
                  </a:lnTo>
                  <a:lnTo>
                    <a:pt x="188193" y="143712"/>
                  </a:lnTo>
                  <a:lnTo>
                    <a:pt x="188584" y="144103"/>
                  </a:lnTo>
                  <a:lnTo>
                    <a:pt x="188975" y="144493"/>
                  </a:lnTo>
                  <a:lnTo>
                    <a:pt x="189254" y="144884"/>
                  </a:lnTo>
                  <a:lnTo>
                    <a:pt x="189533" y="145330"/>
                  </a:lnTo>
                  <a:lnTo>
                    <a:pt x="189812" y="145833"/>
                  </a:lnTo>
                  <a:lnTo>
                    <a:pt x="189979" y="146335"/>
                  </a:lnTo>
                  <a:lnTo>
                    <a:pt x="190091" y="146893"/>
                  </a:lnTo>
                  <a:lnTo>
                    <a:pt x="190202" y="147451"/>
                  </a:lnTo>
                  <a:lnTo>
                    <a:pt x="190202" y="148009"/>
                  </a:lnTo>
                  <a:lnTo>
                    <a:pt x="190202" y="148567"/>
                  </a:lnTo>
                  <a:lnTo>
                    <a:pt x="190091" y="149125"/>
                  </a:lnTo>
                  <a:lnTo>
                    <a:pt x="189979" y="149628"/>
                  </a:lnTo>
                  <a:lnTo>
                    <a:pt x="189812" y="150186"/>
                  </a:lnTo>
                  <a:lnTo>
                    <a:pt x="189533" y="150632"/>
                  </a:lnTo>
                  <a:lnTo>
                    <a:pt x="189254" y="151079"/>
                  </a:lnTo>
                  <a:lnTo>
                    <a:pt x="188975" y="151525"/>
                  </a:lnTo>
                  <a:lnTo>
                    <a:pt x="188584" y="151916"/>
                  </a:lnTo>
                  <a:lnTo>
                    <a:pt x="188193" y="152307"/>
                  </a:lnTo>
                  <a:lnTo>
                    <a:pt x="187747" y="152586"/>
                  </a:lnTo>
                  <a:lnTo>
                    <a:pt x="187300" y="152865"/>
                  </a:lnTo>
                  <a:lnTo>
                    <a:pt x="186854" y="153144"/>
                  </a:lnTo>
                  <a:lnTo>
                    <a:pt x="186296" y="153311"/>
                  </a:lnTo>
                  <a:lnTo>
                    <a:pt x="185793" y="153423"/>
                  </a:lnTo>
                  <a:lnTo>
                    <a:pt x="185235" y="153534"/>
                  </a:lnTo>
                  <a:lnTo>
                    <a:pt x="184119" y="153534"/>
                  </a:lnTo>
                  <a:lnTo>
                    <a:pt x="183561" y="153423"/>
                  </a:lnTo>
                  <a:lnTo>
                    <a:pt x="183003" y="153311"/>
                  </a:lnTo>
                  <a:lnTo>
                    <a:pt x="182500" y="153144"/>
                  </a:lnTo>
                  <a:lnTo>
                    <a:pt x="181998" y="152865"/>
                  </a:lnTo>
                  <a:lnTo>
                    <a:pt x="181552" y="152586"/>
                  </a:lnTo>
                  <a:lnTo>
                    <a:pt x="181161" y="152307"/>
                  </a:lnTo>
                  <a:lnTo>
                    <a:pt x="180770" y="151916"/>
                  </a:lnTo>
                  <a:lnTo>
                    <a:pt x="180380" y="151525"/>
                  </a:lnTo>
                  <a:lnTo>
                    <a:pt x="180045" y="151079"/>
                  </a:lnTo>
                  <a:lnTo>
                    <a:pt x="179766" y="150632"/>
                  </a:lnTo>
                  <a:lnTo>
                    <a:pt x="179543" y="150186"/>
                  </a:lnTo>
                  <a:lnTo>
                    <a:pt x="179375" y="149628"/>
                  </a:lnTo>
                  <a:lnTo>
                    <a:pt x="179208" y="149125"/>
                  </a:lnTo>
                  <a:lnTo>
                    <a:pt x="179152" y="148567"/>
                  </a:lnTo>
                  <a:lnTo>
                    <a:pt x="179096" y="148009"/>
                  </a:lnTo>
                  <a:lnTo>
                    <a:pt x="179152" y="147451"/>
                  </a:lnTo>
                  <a:lnTo>
                    <a:pt x="179208" y="146893"/>
                  </a:lnTo>
                  <a:lnTo>
                    <a:pt x="179375" y="146335"/>
                  </a:lnTo>
                  <a:lnTo>
                    <a:pt x="179543" y="145833"/>
                  </a:lnTo>
                  <a:lnTo>
                    <a:pt x="179766" y="145330"/>
                  </a:lnTo>
                  <a:lnTo>
                    <a:pt x="180045" y="144884"/>
                  </a:lnTo>
                  <a:lnTo>
                    <a:pt x="180380" y="144493"/>
                  </a:lnTo>
                  <a:lnTo>
                    <a:pt x="180770" y="144103"/>
                  </a:lnTo>
                  <a:lnTo>
                    <a:pt x="181161" y="143712"/>
                  </a:lnTo>
                  <a:lnTo>
                    <a:pt x="181552" y="143377"/>
                  </a:lnTo>
                  <a:lnTo>
                    <a:pt x="181998" y="143098"/>
                  </a:lnTo>
                  <a:lnTo>
                    <a:pt x="182500" y="142875"/>
                  </a:lnTo>
                  <a:lnTo>
                    <a:pt x="183003" y="142707"/>
                  </a:lnTo>
                  <a:lnTo>
                    <a:pt x="183561" y="142540"/>
                  </a:lnTo>
                  <a:lnTo>
                    <a:pt x="184119" y="142484"/>
                  </a:lnTo>
                  <a:lnTo>
                    <a:pt x="184677" y="142428"/>
                  </a:lnTo>
                  <a:close/>
                  <a:moveTo>
                    <a:pt x="0" y="0"/>
                  </a:moveTo>
                  <a:lnTo>
                    <a:pt x="0" y="160734"/>
                  </a:lnTo>
                  <a:lnTo>
                    <a:pt x="285750" y="160734"/>
                  </a:lnTo>
                  <a:lnTo>
                    <a:pt x="28575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10"/>
          <p:cNvSpPr txBox="1"/>
          <p:nvPr>
            <p:ph type="title"/>
          </p:nvPr>
        </p:nvSpPr>
        <p:spPr>
          <a:xfrm>
            <a:off x="457200" y="1425175"/>
            <a:ext cx="3101400" cy="8574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8" name="Google Shape;48;p10"/>
          <p:cNvSpPr txBox="1"/>
          <p:nvPr>
            <p:ph idx="1" type="body"/>
          </p:nvPr>
        </p:nvSpPr>
        <p:spPr>
          <a:xfrm>
            <a:off x="457200" y="2419350"/>
            <a:ext cx="3101400" cy="18627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600"/>
              </a:spcBef>
              <a:spcAft>
                <a:spcPts val="0"/>
              </a:spcAft>
              <a:buSzPts val="2000"/>
              <a:buChar char="●"/>
              <a:defRPr sz="2000"/>
            </a:lvl1pPr>
            <a:lvl2pPr indent="-355600" lvl="1" marL="914400" algn="l">
              <a:lnSpc>
                <a:spcPct val="115000"/>
              </a:lnSpc>
              <a:spcBef>
                <a:spcPts val="0"/>
              </a:spcBef>
              <a:spcAft>
                <a:spcPts val="0"/>
              </a:spcAft>
              <a:buSzPts val="2000"/>
              <a:buChar char="○"/>
              <a:defRPr sz="2000"/>
            </a:lvl2pPr>
            <a:lvl3pPr indent="-355600" lvl="2" marL="1371600" algn="l">
              <a:lnSpc>
                <a:spcPct val="115000"/>
              </a:lnSpc>
              <a:spcBef>
                <a:spcPts val="0"/>
              </a:spcBef>
              <a:spcAft>
                <a:spcPts val="0"/>
              </a:spcAft>
              <a:buSzPts val="2000"/>
              <a:buChar char="■"/>
              <a:defRPr sz="2000"/>
            </a:lvl3pPr>
            <a:lvl4pPr indent="-355600" lvl="3" marL="1828800" algn="l">
              <a:lnSpc>
                <a:spcPct val="115000"/>
              </a:lnSpc>
              <a:spcBef>
                <a:spcPts val="0"/>
              </a:spcBef>
              <a:spcAft>
                <a:spcPts val="0"/>
              </a:spcAft>
              <a:buSzPts val="2000"/>
              <a:buChar char="●"/>
              <a:defRPr sz="2000"/>
            </a:lvl4pPr>
            <a:lvl5pPr indent="-355600" lvl="4" marL="2286000" algn="l">
              <a:lnSpc>
                <a:spcPct val="115000"/>
              </a:lnSpc>
              <a:spcBef>
                <a:spcPts val="0"/>
              </a:spcBef>
              <a:spcAft>
                <a:spcPts val="0"/>
              </a:spcAft>
              <a:buSzPts val="2000"/>
              <a:buChar char="○"/>
              <a:defRPr sz="2000"/>
            </a:lvl5pPr>
            <a:lvl6pPr indent="-355600" lvl="5" marL="2743200" algn="l">
              <a:lnSpc>
                <a:spcPct val="115000"/>
              </a:lnSpc>
              <a:spcBef>
                <a:spcPts val="0"/>
              </a:spcBef>
              <a:spcAft>
                <a:spcPts val="0"/>
              </a:spcAft>
              <a:buSzPts val="2000"/>
              <a:buChar char="■"/>
              <a:defRPr sz="2000"/>
            </a:lvl6pPr>
            <a:lvl7pPr indent="-355600" lvl="6" marL="3200400" algn="l">
              <a:lnSpc>
                <a:spcPct val="115000"/>
              </a:lnSpc>
              <a:spcBef>
                <a:spcPts val="0"/>
              </a:spcBef>
              <a:spcAft>
                <a:spcPts val="0"/>
              </a:spcAft>
              <a:buSzPts val="2000"/>
              <a:buChar char="●"/>
              <a:defRPr sz="2000"/>
            </a:lvl7pPr>
            <a:lvl8pPr indent="-355600" lvl="7" marL="3657600" algn="l">
              <a:lnSpc>
                <a:spcPct val="115000"/>
              </a:lnSpc>
              <a:spcBef>
                <a:spcPts val="0"/>
              </a:spcBef>
              <a:spcAft>
                <a:spcPts val="0"/>
              </a:spcAft>
              <a:buSzPts val="2000"/>
              <a:buChar char="○"/>
              <a:defRPr sz="2000"/>
            </a:lvl8pPr>
            <a:lvl9pPr indent="-355600" lvl="8" marL="4114800" algn="l">
              <a:lnSpc>
                <a:spcPct val="115000"/>
              </a:lnSpc>
              <a:spcBef>
                <a:spcPts val="0"/>
              </a:spcBef>
              <a:spcAft>
                <a:spcPts val="0"/>
              </a:spcAft>
              <a:buSzPts val="2000"/>
              <a:buChar char="■"/>
              <a:defRPr sz="2000"/>
            </a:lvl9pPr>
          </a:lstStyle>
          <a:p/>
        </p:txBody>
      </p:sp>
      <p:sp>
        <p:nvSpPr>
          <p:cNvPr id="49" name="Google Shape;49;p10"/>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1044175"/>
            <a:ext cx="6300300" cy="8574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chemeClr val="dk2"/>
              </a:buClr>
              <a:buSzPts val="4800"/>
              <a:buFont typeface="Poppins"/>
              <a:buNone/>
              <a:defRPr b="1" i="0" sz="4800" u="none" cap="none" strike="noStrike">
                <a:solidFill>
                  <a:schemeClr val="dk2"/>
                </a:solidFill>
                <a:latin typeface="Poppins"/>
                <a:ea typeface="Poppins"/>
                <a:cs typeface="Poppins"/>
                <a:sym typeface="Poppins"/>
              </a:defRPr>
            </a:lvl1pPr>
            <a:lvl2pPr lvl="1" marR="0" rtl="0" algn="l">
              <a:lnSpc>
                <a:spcPct val="100000"/>
              </a:lnSpc>
              <a:spcBef>
                <a:spcPts val="0"/>
              </a:spcBef>
              <a:spcAft>
                <a:spcPts val="0"/>
              </a:spcAft>
              <a:buClr>
                <a:schemeClr val="dk2"/>
              </a:buClr>
              <a:buSzPts val="4800"/>
              <a:buFont typeface="Poppins"/>
              <a:buNone/>
              <a:defRPr b="1" i="0" sz="4800" u="none" cap="none" strike="noStrike">
                <a:solidFill>
                  <a:schemeClr val="dk2"/>
                </a:solidFill>
                <a:latin typeface="Poppins"/>
                <a:ea typeface="Poppins"/>
                <a:cs typeface="Poppins"/>
                <a:sym typeface="Poppins"/>
              </a:defRPr>
            </a:lvl2pPr>
            <a:lvl3pPr lvl="2" marR="0" rtl="0" algn="l">
              <a:lnSpc>
                <a:spcPct val="100000"/>
              </a:lnSpc>
              <a:spcBef>
                <a:spcPts val="0"/>
              </a:spcBef>
              <a:spcAft>
                <a:spcPts val="0"/>
              </a:spcAft>
              <a:buClr>
                <a:schemeClr val="dk2"/>
              </a:buClr>
              <a:buSzPts val="4800"/>
              <a:buFont typeface="Poppins"/>
              <a:buNone/>
              <a:defRPr b="1" i="0" sz="4800" u="none" cap="none" strike="noStrike">
                <a:solidFill>
                  <a:schemeClr val="dk2"/>
                </a:solidFill>
                <a:latin typeface="Poppins"/>
                <a:ea typeface="Poppins"/>
                <a:cs typeface="Poppins"/>
                <a:sym typeface="Poppins"/>
              </a:defRPr>
            </a:lvl3pPr>
            <a:lvl4pPr lvl="3" marR="0" rtl="0" algn="l">
              <a:lnSpc>
                <a:spcPct val="100000"/>
              </a:lnSpc>
              <a:spcBef>
                <a:spcPts val="0"/>
              </a:spcBef>
              <a:spcAft>
                <a:spcPts val="0"/>
              </a:spcAft>
              <a:buClr>
                <a:schemeClr val="dk2"/>
              </a:buClr>
              <a:buSzPts val="4800"/>
              <a:buFont typeface="Poppins"/>
              <a:buNone/>
              <a:defRPr b="1" i="0" sz="4800" u="none" cap="none" strike="noStrike">
                <a:solidFill>
                  <a:schemeClr val="dk2"/>
                </a:solidFill>
                <a:latin typeface="Poppins"/>
                <a:ea typeface="Poppins"/>
                <a:cs typeface="Poppins"/>
                <a:sym typeface="Poppins"/>
              </a:defRPr>
            </a:lvl4pPr>
            <a:lvl5pPr lvl="4" marR="0" rtl="0" algn="l">
              <a:lnSpc>
                <a:spcPct val="100000"/>
              </a:lnSpc>
              <a:spcBef>
                <a:spcPts val="0"/>
              </a:spcBef>
              <a:spcAft>
                <a:spcPts val="0"/>
              </a:spcAft>
              <a:buClr>
                <a:schemeClr val="dk2"/>
              </a:buClr>
              <a:buSzPts val="4800"/>
              <a:buFont typeface="Poppins"/>
              <a:buNone/>
              <a:defRPr b="1" i="0" sz="4800" u="none" cap="none" strike="noStrike">
                <a:solidFill>
                  <a:schemeClr val="dk2"/>
                </a:solidFill>
                <a:latin typeface="Poppins"/>
                <a:ea typeface="Poppins"/>
                <a:cs typeface="Poppins"/>
                <a:sym typeface="Poppins"/>
              </a:defRPr>
            </a:lvl5pPr>
            <a:lvl6pPr lvl="5" marR="0" rtl="0" algn="l">
              <a:lnSpc>
                <a:spcPct val="100000"/>
              </a:lnSpc>
              <a:spcBef>
                <a:spcPts val="0"/>
              </a:spcBef>
              <a:spcAft>
                <a:spcPts val="0"/>
              </a:spcAft>
              <a:buClr>
                <a:schemeClr val="dk2"/>
              </a:buClr>
              <a:buSzPts val="4800"/>
              <a:buFont typeface="Poppins"/>
              <a:buNone/>
              <a:defRPr b="1" i="0" sz="4800" u="none" cap="none" strike="noStrike">
                <a:solidFill>
                  <a:schemeClr val="dk2"/>
                </a:solidFill>
                <a:latin typeface="Poppins"/>
                <a:ea typeface="Poppins"/>
                <a:cs typeface="Poppins"/>
                <a:sym typeface="Poppins"/>
              </a:defRPr>
            </a:lvl6pPr>
            <a:lvl7pPr lvl="6" marR="0" rtl="0" algn="l">
              <a:lnSpc>
                <a:spcPct val="100000"/>
              </a:lnSpc>
              <a:spcBef>
                <a:spcPts val="0"/>
              </a:spcBef>
              <a:spcAft>
                <a:spcPts val="0"/>
              </a:spcAft>
              <a:buClr>
                <a:schemeClr val="dk2"/>
              </a:buClr>
              <a:buSzPts val="4800"/>
              <a:buFont typeface="Poppins"/>
              <a:buNone/>
              <a:defRPr b="1" i="0" sz="4800" u="none" cap="none" strike="noStrike">
                <a:solidFill>
                  <a:schemeClr val="dk2"/>
                </a:solidFill>
                <a:latin typeface="Poppins"/>
                <a:ea typeface="Poppins"/>
                <a:cs typeface="Poppins"/>
                <a:sym typeface="Poppins"/>
              </a:defRPr>
            </a:lvl7pPr>
            <a:lvl8pPr lvl="7" marR="0" rtl="0" algn="l">
              <a:lnSpc>
                <a:spcPct val="100000"/>
              </a:lnSpc>
              <a:spcBef>
                <a:spcPts val="0"/>
              </a:spcBef>
              <a:spcAft>
                <a:spcPts val="0"/>
              </a:spcAft>
              <a:buClr>
                <a:schemeClr val="dk2"/>
              </a:buClr>
              <a:buSzPts val="4800"/>
              <a:buFont typeface="Poppins"/>
              <a:buNone/>
              <a:defRPr b="1" i="0" sz="4800" u="none" cap="none" strike="noStrike">
                <a:solidFill>
                  <a:schemeClr val="dk2"/>
                </a:solidFill>
                <a:latin typeface="Poppins"/>
                <a:ea typeface="Poppins"/>
                <a:cs typeface="Poppins"/>
                <a:sym typeface="Poppins"/>
              </a:defRPr>
            </a:lvl8pPr>
            <a:lvl9pPr lvl="8" marR="0" rtl="0" algn="l">
              <a:lnSpc>
                <a:spcPct val="100000"/>
              </a:lnSpc>
              <a:spcBef>
                <a:spcPts val="0"/>
              </a:spcBef>
              <a:spcAft>
                <a:spcPts val="0"/>
              </a:spcAft>
              <a:buClr>
                <a:schemeClr val="dk2"/>
              </a:buClr>
              <a:buSzPts val="4800"/>
              <a:buFont typeface="Poppins"/>
              <a:buNone/>
              <a:defRPr b="1" i="0" sz="4800" u="none" cap="none" strike="noStrike">
                <a:solidFill>
                  <a:schemeClr val="dk2"/>
                </a:solidFill>
                <a:latin typeface="Poppins"/>
                <a:ea typeface="Poppins"/>
                <a:cs typeface="Poppins"/>
                <a:sym typeface="Poppins"/>
              </a:defRPr>
            </a:lvl9pPr>
          </a:lstStyle>
          <a:p/>
        </p:txBody>
      </p:sp>
      <p:sp>
        <p:nvSpPr>
          <p:cNvPr id="7" name="Google Shape;7;p1"/>
          <p:cNvSpPr txBox="1"/>
          <p:nvPr>
            <p:ph idx="1" type="body"/>
          </p:nvPr>
        </p:nvSpPr>
        <p:spPr>
          <a:xfrm>
            <a:off x="457200" y="2038350"/>
            <a:ext cx="4929300" cy="1862700"/>
          </a:xfrm>
          <a:prstGeom prst="rect">
            <a:avLst/>
          </a:prstGeom>
          <a:noFill/>
          <a:ln>
            <a:noFill/>
          </a:ln>
        </p:spPr>
        <p:txBody>
          <a:bodyPr anchorCtr="0" anchor="t" bIns="0" lIns="0" spcFirstLastPara="1" rIns="0" wrap="square" tIns="0">
            <a:noAutofit/>
          </a:bodyPr>
          <a:lstStyle>
            <a:lvl1pPr indent="-368300" lvl="0" marL="457200" marR="0" rtl="0" algn="l">
              <a:lnSpc>
                <a:spcPct val="115000"/>
              </a:lnSpc>
              <a:spcBef>
                <a:spcPts val="600"/>
              </a:spcBef>
              <a:spcAft>
                <a:spcPts val="0"/>
              </a:spcAft>
              <a:buClr>
                <a:schemeClr val="dk2"/>
              </a:buClr>
              <a:buSzPts val="2200"/>
              <a:buFont typeface="Arial"/>
              <a:buChar char="●"/>
              <a:defRPr b="0" i="0" sz="2200" u="none" cap="none" strike="noStrike">
                <a:solidFill>
                  <a:schemeClr val="dk1"/>
                </a:solidFill>
                <a:latin typeface="Arial"/>
                <a:ea typeface="Arial"/>
                <a:cs typeface="Arial"/>
                <a:sym typeface="Arial"/>
              </a:defRPr>
            </a:lvl1pPr>
            <a:lvl2pPr indent="-368300" lvl="1" marL="914400" marR="0" rtl="0" algn="l">
              <a:lnSpc>
                <a:spcPct val="115000"/>
              </a:lnSpc>
              <a:spcBef>
                <a:spcPts val="0"/>
              </a:spcBef>
              <a:spcAft>
                <a:spcPts val="0"/>
              </a:spcAft>
              <a:buClr>
                <a:schemeClr val="accent5"/>
              </a:buClr>
              <a:buSzPts val="2200"/>
              <a:buFont typeface="Arial"/>
              <a:buChar char="○"/>
              <a:defRPr b="0" i="0" sz="2200" u="none" cap="none" strike="noStrike">
                <a:solidFill>
                  <a:schemeClr val="dk1"/>
                </a:solidFill>
                <a:latin typeface="Arial"/>
                <a:ea typeface="Arial"/>
                <a:cs typeface="Arial"/>
                <a:sym typeface="Arial"/>
              </a:defRPr>
            </a:lvl2pPr>
            <a:lvl3pPr indent="-368300" lvl="2" marL="1371600" marR="0" rtl="0" algn="l">
              <a:lnSpc>
                <a:spcPct val="115000"/>
              </a:lnSpc>
              <a:spcBef>
                <a:spcPts val="0"/>
              </a:spcBef>
              <a:spcAft>
                <a:spcPts val="0"/>
              </a:spcAft>
              <a:buClr>
                <a:schemeClr val="accent4"/>
              </a:buClr>
              <a:buSzPts val="2200"/>
              <a:buFont typeface="Arial"/>
              <a:buChar char="■"/>
              <a:defRPr b="0" i="0" sz="2200" u="none" cap="none" strike="noStrike">
                <a:solidFill>
                  <a:schemeClr val="dk1"/>
                </a:solidFill>
                <a:latin typeface="Arial"/>
                <a:ea typeface="Arial"/>
                <a:cs typeface="Arial"/>
                <a:sym typeface="Arial"/>
              </a:defRPr>
            </a:lvl3pPr>
            <a:lvl4pPr indent="-368300" lvl="3" marL="1828800" marR="0" rtl="0" algn="l">
              <a:lnSpc>
                <a:spcPct val="115000"/>
              </a:lnSpc>
              <a:spcBef>
                <a:spcPts val="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4pPr>
            <a:lvl5pPr indent="-368300" lvl="4" marL="2286000" marR="0" rtl="0" algn="l">
              <a:lnSpc>
                <a:spcPct val="115000"/>
              </a:lnSpc>
              <a:spcBef>
                <a:spcPts val="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5pPr>
            <a:lvl6pPr indent="-368300" lvl="5" marL="2743200" marR="0" rtl="0" algn="l">
              <a:lnSpc>
                <a:spcPct val="115000"/>
              </a:lnSpc>
              <a:spcBef>
                <a:spcPts val="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6pPr>
            <a:lvl7pPr indent="-368300" lvl="6" marL="3200400" marR="0" rtl="0" algn="l">
              <a:lnSpc>
                <a:spcPct val="115000"/>
              </a:lnSpc>
              <a:spcBef>
                <a:spcPts val="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7pPr>
            <a:lvl8pPr indent="-368300" lvl="7" marL="3657600" marR="0" rtl="0" algn="l">
              <a:lnSpc>
                <a:spcPct val="115000"/>
              </a:lnSpc>
              <a:spcBef>
                <a:spcPts val="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8pPr>
            <a:lvl9pPr indent="-368300" lvl="8" marL="4114800" marR="0" rtl="0" algn="l">
              <a:lnSpc>
                <a:spcPct val="115000"/>
              </a:lnSpc>
              <a:spcBef>
                <a:spcPts val="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Poppins Light"/>
                <a:ea typeface="Poppins Light"/>
                <a:cs typeface="Poppins Light"/>
                <a:sym typeface="Poppins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1.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9.jpg"/><Relationship Id="rId4" Type="http://schemas.openxmlformats.org/officeDocument/2006/relationships/image" Target="../media/image10.jpg"/><Relationship Id="rId5" Type="http://schemas.openxmlformats.org/officeDocument/2006/relationships/image" Target="../media/image14.jpg"/><Relationship Id="rId6" Type="http://schemas.openxmlformats.org/officeDocument/2006/relationships/image" Target="../media/image13.jpg"/><Relationship Id="rId7" Type="http://schemas.openxmlformats.org/officeDocument/2006/relationships/image" Target="../media/image17.jpg"/><Relationship Id="rId8"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1"/>
          <p:cNvSpPr txBox="1"/>
          <p:nvPr>
            <p:ph type="ctrTitle"/>
          </p:nvPr>
        </p:nvSpPr>
        <p:spPr>
          <a:xfrm>
            <a:off x="685800" y="696425"/>
            <a:ext cx="4755300" cy="2930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6000"/>
              <a:buNone/>
            </a:pPr>
            <a:r>
              <a:rPr lang="en">
                <a:latin typeface="Arial"/>
                <a:ea typeface="Arial"/>
                <a:cs typeface="Arial"/>
                <a:sym typeface="Arial"/>
              </a:rPr>
              <a:t>Linda Toto     		 App</a:t>
            </a:r>
            <a:br>
              <a:rPr lang="en">
                <a:latin typeface="Arial"/>
                <a:ea typeface="Arial"/>
                <a:cs typeface="Arial"/>
                <a:sym typeface="Arial"/>
              </a:rPr>
            </a:br>
            <a:r>
              <a:rPr lang="en">
                <a:latin typeface="Arial"/>
                <a:ea typeface="Arial"/>
                <a:cs typeface="Arial"/>
                <a:sym typeface="Arial"/>
              </a:rPr>
              <a:t>     By:</a:t>
            </a:r>
            <a:endParaRPr>
              <a:latin typeface="Arial"/>
              <a:ea typeface="Arial"/>
              <a:cs typeface="Arial"/>
              <a:sym typeface="Arial"/>
            </a:endParaRPr>
          </a:p>
          <a:p>
            <a:pPr indent="0" lvl="0" marL="0" rtl="0" algn="l">
              <a:lnSpc>
                <a:spcPct val="100000"/>
              </a:lnSpc>
              <a:spcBef>
                <a:spcPts val="0"/>
              </a:spcBef>
              <a:spcAft>
                <a:spcPts val="0"/>
              </a:spcAft>
              <a:buSzPts val="6000"/>
              <a:buNone/>
            </a:pPr>
            <a:r>
              <a:rPr lang="en" sz="5600">
                <a:latin typeface="Arial"/>
                <a:ea typeface="Arial"/>
                <a:cs typeface="Arial"/>
                <a:sym typeface="Arial"/>
              </a:rPr>
              <a:t>Team Tolv</a:t>
            </a:r>
            <a:endParaRPr sz="56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457200" y="1044175"/>
            <a:ext cx="6300300" cy="8574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4800"/>
              <a:buNone/>
            </a:pPr>
            <a:r>
              <a:rPr lang="en"/>
              <a:t>Project goals &amp; objectives</a:t>
            </a:r>
            <a:endParaRPr/>
          </a:p>
        </p:txBody>
      </p:sp>
      <p:sp>
        <p:nvSpPr>
          <p:cNvPr id="122" name="Google Shape;122;p20"/>
          <p:cNvSpPr txBox="1"/>
          <p:nvPr>
            <p:ph idx="1" type="body"/>
          </p:nvPr>
        </p:nvSpPr>
        <p:spPr>
          <a:xfrm>
            <a:off x="457200" y="2082325"/>
            <a:ext cx="2359800" cy="28434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SzPts val="1600"/>
              <a:buNone/>
            </a:pPr>
            <a:r>
              <a:rPr b="1" lang="en">
                <a:latin typeface="Arial"/>
                <a:ea typeface="Arial"/>
                <a:cs typeface="Arial"/>
                <a:sym typeface="Arial"/>
              </a:rPr>
              <a:t>Health facilities</a:t>
            </a:r>
            <a:endParaRPr b="1">
              <a:latin typeface="Arial"/>
              <a:ea typeface="Arial"/>
              <a:cs typeface="Arial"/>
              <a:sym typeface="Arial"/>
            </a:endParaRPr>
          </a:p>
          <a:p>
            <a:pPr indent="0" lvl="0" marL="0" rtl="0" algn="l">
              <a:lnSpc>
                <a:spcPct val="115000"/>
              </a:lnSpc>
              <a:spcBef>
                <a:spcPts val="600"/>
              </a:spcBef>
              <a:spcAft>
                <a:spcPts val="0"/>
              </a:spcAft>
              <a:buSzPts val="1600"/>
              <a:buNone/>
            </a:pPr>
            <a:r>
              <a:rPr lang="en">
                <a:latin typeface="Arial"/>
                <a:ea typeface="Arial"/>
                <a:cs typeface="Arial"/>
                <a:sym typeface="Arial"/>
              </a:rPr>
              <a:t>Connecting affected children to nearest health facilities so that they get the much needed medical attention .</a:t>
            </a:r>
            <a:endParaRPr/>
          </a:p>
          <a:p>
            <a:pPr indent="0" lvl="0" marL="0" rtl="0" algn="l">
              <a:lnSpc>
                <a:spcPct val="115000"/>
              </a:lnSpc>
              <a:spcBef>
                <a:spcPts val="600"/>
              </a:spcBef>
              <a:spcAft>
                <a:spcPts val="0"/>
              </a:spcAft>
              <a:buSzPts val="1600"/>
              <a:buNone/>
            </a:pPr>
            <a:r>
              <a:t/>
            </a:r>
            <a:endParaRPr/>
          </a:p>
        </p:txBody>
      </p:sp>
      <p:sp>
        <p:nvSpPr>
          <p:cNvPr id="123" name="Google Shape;123;p20"/>
          <p:cNvSpPr txBox="1"/>
          <p:nvPr>
            <p:ph idx="2" type="body"/>
          </p:nvPr>
        </p:nvSpPr>
        <p:spPr>
          <a:xfrm>
            <a:off x="3392100" y="1901575"/>
            <a:ext cx="2359800" cy="28434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SzPts val="1600"/>
              <a:buNone/>
            </a:pPr>
            <a:r>
              <a:rPr b="1" lang="en"/>
              <a:t>Accurate numbers.</a:t>
            </a:r>
            <a:endParaRPr b="1"/>
          </a:p>
          <a:p>
            <a:pPr indent="0" lvl="0" marL="0" rtl="0" algn="l">
              <a:lnSpc>
                <a:spcPct val="115000"/>
              </a:lnSpc>
              <a:spcBef>
                <a:spcPts val="600"/>
              </a:spcBef>
              <a:spcAft>
                <a:spcPts val="0"/>
              </a:spcAft>
              <a:buSzPts val="1600"/>
              <a:buNone/>
            </a:pPr>
            <a:r>
              <a:rPr lang="en"/>
              <a:t>With the help of our app, precise numbers of pregnant teens will help the government and private organizations plan for better solutions to young mothers.</a:t>
            </a:r>
            <a:endParaRPr/>
          </a:p>
        </p:txBody>
      </p:sp>
      <p:sp>
        <p:nvSpPr>
          <p:cNvPr id="124" name="Google Shape;124;p20"/>
          <p:cNvSpPr txBox="1"/>
          <p:nvPr>
            <p:ph idx="3" type="body"/>
          </p:nvPr>
        </p:nvSpPr>
        <p:spPr>
          <a:xfrm>
            <a:off x="6326997" y="2082325"/>
            <a:ext cx="2359800" cy="28434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SzPts val="1600"/>
              <a:buNone/>
            </a:pPr>
            <a:r>
              <a:rPr b="1" lang="en">
                <a:latin typeface="Arial"/>
                <a:ea typeface="Arial"/>
                <a:cs typeface="Arial"/>
                <a:sym typeface="Arial"/>
              </a:rPr>
              <a:t>Law enforcement</a:t>
            </a:r>
            <a:endParaRPr b="1">
              <a:latin typeface="Arial"/>
              <a:ea typeface="Arial"/>
              <a:cs typeface="Arial"/>
              <a:sym typeface="Arial"/>
            </a:endParaRPr>
          </a:p>
          <a:p>
            <a:pPr indent="0" lvl="0" marL="0" rtl="0" algn="l">
              <a:lnSpc>
                <a:spcPct val="115000"/>
              </a:lnSpc>
              <a:spcBef>
                <a:spcPts val="600"/>
              </a:spcBef>
              <a:spcAft>
                <a:spcPts val="0"/>
              </a:spcAft>
              <a:buSzPts val="1600"/>
              <a:buNone/>
            </a:pPr>
            <a:r>
              <a:rPr lang="en">
                <a:latin typeface="Arial"/>
                <a:ea typeface="Arial"/>
                <a:cs typeface="Arial"/>
                <a:sym typeface="Arial"/>
              </a:rPr>
              <a:t>Connect children and parents/caregivers  with the law enforcement officers if need be.</a:t>
            </a:r>
            <a:endParaRPr>
              <a:latin typeface="Arial"/>
              <a:ea typeface="Arial"/>
              <a:cs typeface="Arial"/>
              <a:sym typeface="Arial"/>
            </a:endParaRPr>
          </a:p>
          <a:p>
            <a:pPr indent="0" lvl="0" marL="0" rtl="0" algn="l">
              <a:lnSpc>
                <a:spcPct val="115000"/>
              </a:lnSpc>
              <a:spcBef>
                <a:spcPts val="600"/>
              </a:spcBef>
              <a:spcAft>
                <a:spcPts val="0"/>
              </a:spcAft>
              <a:buSzPts val="1600"/>
              <a:buNone/>
            </a:pPr>
            <a:r>
              <a:t/>
            </a:r>
            <a:endParaRPr/>
          </a:p>
        </p:txBody>
      </p:sp>
      <p:sp>
        <p:nvSpPr>
          <p:cNvPr id="125" name="Google Shape;125;p20"/>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idx="1" type="body"/>
          </p:nvPr>
        </p:nvSpPr>
        <p:spPr>
          <a:xfrm>
            <a:off x="220894" y="2144257"/>
            <a:ext cx="2392500" cy="27672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SzPts val="1600"/>
              <a:buNone/>
            </a:pPr>
            <a:r>
              <a:rPr b="1" lang="en"/>
              <a:t>Data analytics</a:t>
            </a:r>
            <a:endParaRPr b="1"/>
          </a:p>
          <a:p>
            <a:pPr indent="0" lvl="0" marL="0" rtl="0" algn="l">
              <a:lnSpc>
                <a:spcPct val="115000"/>
              </a:lnSpc>
              <a:spcBef>
                <a:spcPts val="600"/>
              </a:spcBef>
              <a:spcAft>
                <a:spcPts val="0"/>
              </a:spcAft>
              <a:buSzPts val="1600"/>
              <a:buNone/>
            </a:pPr>
            <a:r>
              <a:rPr lang="en"/>
              <a:t>Analysis of the data that will help in future predictions and  future prevention of teenage pregnancies.</a:t>
            </a:r>
            <a:endParaRPr>
              <a:latin typeface="Arial"/>
              <a:ea typeface="Arial"/>
              <a:cs typeface="Arial"/>
              <a:sym typeface="Arial"/>
            </a:endParaRPr>
          </a:p>
        </p:txBody>
      </p:sp>
      <p:sp>
        <p:nvSpPr>
          <p:cNvPr id="131" name="Google Shape;131;p21"/>
          <p:cNvSpPr txBox="1"/>
          <p:nvPr>
            <p:ph type="title"/>
          </p:nvPr>
        </p:nvSpPr>
        <p:spPr>
          <a:xfrm>
            <a:off x="457200" y="1044175"/>
            <a:ext cx="6300300" cy="8574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4800"/>
              <a:buNone/>
            </a:pPr>
            <a:r>
              <a:rPr lang="en">
                <a:latin typeface="Arial"/>
                <a:ea typeface="Arial"/>
                <a:cs typeface="Arial"/>
                <a:sym typeface="Arial"/>
              </a:rPr>
              <a:t>Project goals &amp; objectives</a:t>
            </a:r>
            <a:endParaRPr>
              <a:latin typeface="Arial"/>
              <a:ea typeface="Arial"/>
              <a:cs typeface="Arial"/>
              <a:sym typeface="Arial"/>
            </a:endParaRPr>
          </a:p>
        </p:txBody>
      </p:sp>
      <p:sp>
        <p:nvSpPr>
          <p:cNvPr id="132" name="Google Shape;132;p21"/>
          <p:cNvSpPr txBox="1"/>
          <p:nvPr>
            <p:ph idx="2" type="body"/>
          </p:nvPr>
        </p:nvSpPr>
        <p:spPr>
          <a:xfrm>
            <a:off x="3046611" y="2144257"/>
            <a:ext cx="2392500" cy="27672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SzPts val="1600"/>
              <a:buNone/>
            </a:pPr>
            <a:r>
              <a:rPr b="1" lang="en"/>
              <a:t>Covid-19</a:t>
            </a:r>
            <a:r>
              <a:rPr b="1" lang="en">
                <a:latin typeface="Arial"/>
                <a:ea typeface="Arial"/>
                <a:cs typeface="Arial"/>
                <a:sym typeface="Arial"/>
              </a:rPr>
              <a:t> </a:t>
            </a:r>
            <a:endParaRPr b="1">
              <a:latin typeface="Arial"/>
              <a:ea typeface="Arial"/>
              <a:cs typeface="Arial"/>
              <a:sym typeface="Arial"/>
            </a:endParaRPr>
          </a:p>
          <a:p>
            <a:pPr indent="0" lvl="0" marL="0" rtl="0" algn="l">
              <a:lnSpc>
                <a:spcPct val="115000"/>
              </a:lnSpc>
              <a:spcBef>
                <a:spcPts val="600"/>
              </a:spcBef>
              <a:spcAft>
                <a:spcPts val="0"/>
              </a:spcAft>
              <a:buSzPts val="1600"/>
              <a:buNone/>
            </a:pPr>
            <a:r>
              <a:rPr lang="en">
                <a:latin typeface="Arial"/>
                <a:ea typeface="Arial"/>
                <a:cs typeface="Arial"/>
                <a:sym typeface="Arial"/>
              </a:rPr>
              <a:t>Provide information on </a:t>
            </a:r>
            <a:r>
              <a:rPr lang="en"/>
              <a:t> covid-19 preventive measures.it will also provide information on prenatal care.</a:t>
            </a:r>
            <a:endParaRPr>
              <a:latin typeface="Arial"/>
              <a:ea typeface="Arial"/>
              <a:cs typeface="Arial"/>
              <a:sym typeface="Arial"/>
            </a:endParaRPr>
          </a:p>
        </p:txBody>
      </p:sp>
      <p:sp>
        <p:nvSpPr>
          <p:cNvPr id="133" name="Google Shape;133;p2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72900" y="411775"/>
            <a:ext cx="63003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Our Solution</a:t>
            </a:r>
            <a:endParaRPr/>
          </a:p>
        </p:txBody>
      </p:sp>
      <p:sp>
        <p:nvSpPr>
          <p:cNvPr id="139" name="Google Shape;139;p22"/>
          <p:cNvSpPr txBox="1"/>
          <p:nvPr>
            <p:ph idx="1" type="body"/>
          </p:nvPr>
        </p:nvSpPr>
        <p:spPr>
          <a:xfrm>
            <a:off x="260450" y="1506150"/>
            <a:ext cx="7328400" cy="2767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We have come up with a </a:t>
            </a:r>
            <a:r>
              <a:rPr lang="en"/>
              <a:t>multicriterial</a:t>
            </a:r>
            <a:r>
              <a:rPr lang="en"/>
              <a:t> Mobile Application that will cut down significantly on the rising number of early pregnancies  from 59% to 30% on  girls aged between 15-19. Our solution converts our existing challenge into a knowledge based   economy where medical assistants </a:t>
            </a:r>
            <a:endParaRPr/>
          </a:p>
          <a:p>
            <a:pPr indent="0" lvl="0" marL="0" rtl="0" algn="l">
              <a:spcBef>
                <a:spcPts val="600"/>
              </a:spcBef>
              <a:spcAft>
                <a:spcPts val="0"/>
              </a:spcAft>
              <a:buNone/>
            </a:pPr>
            <a:r>
              <a:rPr lang="en"/>
              <a:t>Will be able to offer significant assistance to these affected </a:t>
            </a:r>
            <a:endParaRPr/>
          </a:p>
          <a:p>
            <a:pPr indent="0" lvl="0" marL="0" rtl="0" algn="l">
              <a:spcBef>
                <a:spcPts val="600"/>
              </a:spcBef>
              <a:spcAft>
                <a:spcPts val="0"/>
              </a:spcAft>
              <a:buNone/>
            </a:pPr>
            <a:r>
              <a:rPr lang="en"/>
              <a:t>age group. We also provide an easier and robust way to </a:t>
            </a:r>
            <a:endParaRPr/>
          </a:p>
          <a:p>
            <a:pPr indent="0" lvl="0" marL="0" rtl="0" algn="l">
              <a:spcBef>
                <a:spcPts val="600"/>
              </a:spcBef>
              <a:spcAft>
                <a:spcPts val="0"/>
              </a:spcAft>
              <a:buNone/>
            </a:pPr>
            <a:r>
              <a:rPr lang="en"/>
              <a:t>track and identify  affected girls, offering them assistance </a:t>
            </a:r>
            <a:endParaRPr/>
          </a:p>
          <a:p>
            <a:pPr indent="0" lvl="0" marL="0" rtl="0" algn="l">
              <a:spcBef>
                <a:spcPts val="600"/>
              </a:spcBef>
              <a:spcAft>
                <a:spcPts val="0"/>
              </a:spcAft>
              <a:buNone/>
            </a:pPr>
            <a:r>
              <a:rPr lang="en"/>
              <a:t>and protection from recognized agencies and Institutions.</a:t>
            </a:r>
            <a:endParaRPr/>
          </a:p>
        </p:txBody>
      </p:sp>
      <p:sp>
        <p:nvSpPr>
          <p:cNvPr id="140" name="Google Shape;140;p2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146" name="Google Shape;146;p23"/>
          <p:cNvSpPr txBox="1"/>
          <p:nvPr>
            <p:ph type="title"/>
          </p:nvPr>
        </p:nvSpPr>
        <p:spPr>
          <a:xfrm>
            <a:off x="443150" y="2235200"/>
            <a:ext cx="4798800" cy="8574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3600"/>
              <a:buNone/>
            </a:pPr>
            <a:r>
              <a:rPr lang="en">
                <a:latin typeface="Arial"/>
                <a:ea typeface="Arial"/>
                <a:cs typeface="Arial"/>
                <a:sym typeface="Arial"/>
              </a:rPr>
              <a:t>A girls life can be impacted ,protected and secured. </a:t>
            </a:r>
            <a:endParaRPr>
              <a:latin typeface="Arial"/>
              <a:ea typeface="Arial"/>
              <a:cs typeface="Arial"/>
              <a:sym typeface="Arial"/>
            </a:endParaRPr>
          </a:p>
        </p:txBody>
      </p:sp>
      <p:sp>
        <p:nvSpPr>
          <p:cNvPr id="147" name="Google Shape;147;p23"/>
          <p:cNvSpPr txBox="1"/>
          <p:nvPr>
            <p:ph idx="1" type="body"/>
          </p:nvPr>
        </p:nvSpPr>
        <p:spPr>
          <a:xfrm>
            <a:off x="443150" y="3280750"/>
            <a:ext cx="4798800" cy="1539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SzPts val="2000"/>
              <a:buNone/>
            </a:pPr>
            <a:r>
              <a:rPr lang="en" sz="1800">
                <a:latin typeface="Arial"/>
                <a:ea typeface="Arial"/>
                <a:cs typeface="Arial"/>
                <a:sym typeface="Arial"/>
              </a:rPr>
              <a:t>We believe it is possible to reduce the rate of teenage pregnancies and make it a thing of the past.</a:t>
            </a:r>
            <a:endParaRPr/>
          </a:p>
          <a:p>
            <a:pPr indent="0" lvl="0" marL="0" rtl="0" algn="l">
              <a:lnSpc>
                <a:spcPct val="115000"/>
              </a:lnSpc>
              <a:spcBef>
                <a:spcPts val="600"/>
              </a:spcBef>
              <a:spcAft>
                <a:spcPts val="0"/>
              </a:spcAft>
              <a:buSzPts val="2000"/>
              <a:buNone/>
            </a:pPr>
            <a:r>
              <a:rPr lang="en" sz="1800">
                <a:latin typeface="Arial"/>
                <a:ea typeface="Arial"/>
                <a:cs typeface="Arial"/>
                <a:sym typeface="Arial"/>
              </a:rPr>
              <a:t>Thank you.</a:t>
            </a:r>
            <a:endParaRPr sz="1800">
              <a:latin typeface="Arial"/>
              <a:ea typeface="Arial"/>
              <a:cs typeface="Arial"/>
              <a:sym typeface="Arial"/>
            </a:endParaRPr>
          </a:p>
        </p:txBody>
      </p:sp>
      <p:pic>
        <p:nvPicPr>
          <p:cNvPr id="148" name="Google Shape;148;p23"/>
          <p:cNvPicPr preferRelativeResize="0"/>
          <p:nvPr/>
        </p:nvPicPr>
        <p:blipFill>
          <a:blip r:embed="rId3">
            <a:alphaModFix/>
          </a:blip>
          <a:stretch>
            <a:fillRect/>
          </a:stretch>
        </p:blipFill>
        <p:spPr>
          <a:xfrm>
            <a:off x="4820250" y="271100"/>
            <a:ext cx="3990900" cy="2821500"/>
          </a:xfrm>
          <a:prstGeom prst="wedgeRoundRectCallout">
            <a:avLst>
              <a:gd fmla="val -20833" name="adj1"/>
              <a:gd fmla="val 62500" name="adj2"/>
              <a:gd fmla="val 0" name="adj3"/>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2"/>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60" name="Google Shape;60;p12"/>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3"/>
          <p:cNvSpPr txBox="1"/>
          <p:nvPr>
            <p:ph type="ctrTitle"/>
          </p:nvPr>
        </p:nvSpPr>
        <p:spPr>
          <a:xfrm>
            <a:off x="0" y="75617"/>
            <a:ext cx="5756096" cy="468913"/>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4800"/>
              <a:buNone/>
            </a:pPr>
            <a:r>
              <a:rPr lang="en" sz="2800"/>
              <a:t>Who is to blame?</a:t>
            </a:r>
            <a:endParaRPr/>
          </a:p>
        </p:txBody>
      </p:sp>
      <p:pic>
        <p:nvPicPr>
          <p:cNvPr id="66" name="Google Shape;66;p13"/>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4"/>
          <p:cNvPicPr preferRelativeResize="0"/>
          <p:nvPr/>
        </p:nvPicPr>
        <p:blipFill>
          <a:blip r:embed="rId3">
            <a:alphaModFix/>
          </a:blip>
          <a:stretch>
            <a:fillRect/>
          </a:stretch>
        </p:blipFill>
        <p:spPr>
          <a:xfrm>
            <a:off x="463775" y="251875"/>
            <a:ext cx="8193049" cy="4694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idx="1" type="body"/>
          </p:nvPr>
        </p:nvSpPr>
        <p:spPr>
          <a:xfrm>
            <a:off x="962850" y="919975"/>
            <a:ext cx="4469100" cy="3342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SzPts val="3200"/>
              <a:buNone/>
            </a:pPr>
            <a:r>
              <a:rPr lang="en"/>
              <a:t>I would like to interrogate the rate of pregnancies because they look obnoxious,who is giving us these figures?....CS Magoha</a:t>
            </a:r>
            <a:endParaRPr/>
          </a:p>
          <a:p>
            <a:pPr indent="0" lvl="0" marL="0" rtl="0" algn="l">
              <a:lnSpc>
                <a:spcPct val="115000"/>
              </a:lnSpc>
              <a:spcBef>
                <a:spcPts val="600"/>
              </a:spcBef>
              <a:spcAft>
                <a:spcPts val="0"/>
              </a:spcAft>
              <a:buSzPts val="3200"/>
              <a:buNone/>
            </a:pPr>
            <a:r>
              <a:t/>
            </a:r>
            <a:endParaRPr sz="2400">
              <a:latin typeface="Arial"/>
              <a:ea typeface="Arial"/>
              <a:cs typeface="Arial"/>
              <a:sym typeface="Arial"/>
            </a:endParaRPr>
          </a:p>
        </p:txBody>
      </p:sp>
      <p:sp>
        <p:nvSpPr>
          <p:cNvPr id="77" name="Google Shape;77;p15"/>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457200" y="102377"/>
            <a:ext cx="6300300" cy="8574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4800"/>
              <a:buNone/>
            </a:pPr>
            <a:r>
              <a:rPr lang="en">
                <a:latin typeface="Arial"/>
                <a:ea typeface="Arial"/>
                <a:cs typeface="Arial"/>
                <a:sym typeface="Arial"/>
              </a:rPr>
              <a:t>Problem statemen</a:t>
            </a:r>
            <a:r>
              <a:rPr lang="en"/>
              <a:t>t</a:t>
            </a:r>
            <a:endParaRPr/>
          </a:p>
        </p:txBody>
      </p:sp>
      <p:sp>
        <p:nvSpPr>
          <p:cNvPr id="83" name="Google Shape;83;p16"/>
          <p:cNvSpPr txBox="1"/>
          <p:nvPr>
            <p:ph idx="1" type="body"/>
          </p:nvPr>
        </p:nvSpPr>
        <p:spPr>
          <a:xfrm>
            <a:off x="457200" y="959777"/>
            <a:ext cx="4695600" cy="18627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None/>
            </a:pPr>
            <a:r>
              <a:t/>
            </a:r>
            <a:endParaRPr sz="2000">
              <a:latin typeface="Arial"/>
              <a:ea typeface="Arial"/>
              <a:cs typeface="Arial"/>
              <a:sym typeface="Arial"/>
            </a:endParaRPr>
          </a:p>
          <a:p>
            <a:pPr indent="-368300" lvl="0" marL="457200" rtl="0" algn="l">
              <a:lnSpc>
                <a:spcPct val="115000"/>
              </a:lnSpc>
              <a:spcBef>
                <a:spcPts val="0"/>
              </a:spcBef>
              <a:spcAft>
                <a:spcPts val="0"/>
              </a:spcAft>
              <a:buSzPts val="2200"/>
              <a:buChar char="●"/>
            </a:pPr>
            <a:r>
              <a:rPr lang="en" sz="2000"/>
              <a:t>Higher rates of teenage pregnancies during this  COVID-19 Pandemic.</a:t>
            </a:r>
            <a:endParaRPr sz="2000">
              <a:latin typeface="Arial"/>
              <a:ea typeface="Arial"/>
              <a:cs typeface="Arial"/>
              <a:sym typeface="Arial"/>
            </a:endParaRPr>
          </a:p>
          <a:p>
            <a:pPr indent="0" lvl="0" marL="457200" rtl="0" algn="l">
              <a:lnSpc>
                <a:spcPct val="115000"/>
              </a:lnSpc>
              <a:spcBef>
                <a:spcPts val="0"/>
              </a:spcBef>
              <a:spcAft>
                <a:spcPts val="0"/>
              </a:spcAft>
              <a:buNone/>
            </a:pPr>
            <a:r>
              <a:rPr lang="en" sz="2000"/>
              <a:t>-Unclear/unconfirmed   information on number of teen pregnancies in counties.</a:t>
            </a:r>
            <a:endParaRPr sz="2000"/>
          </a:p>
          <a:p>
            <a:pPr indent="0" lvl="0" marL="457200" rtl="0" algn="l">
              <a:spcBef>
                <a:spcPts val="0"/>
              </a:spcBef>
              <a:spcAft>
                <a:spcPts val="0"/>
              </a:spcAft>
              <a:buNone/>
            </a:pPr>
            <a:r>
              <a:rPr lang="en" sz="2000"/>
              <a:t>-</a:t>
            </a:r>
            <a:r>
              <a:rPr lang="en" sz="2000"/>
              <a:t>Ignorance on child rights and policies to safeguard our young nation.</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t/>
            </a:r>
            <a:endParaRPr sz="2000"/>
          </a:p>
        </p:txBody>
      </p:sp>
      <p:sp>
        <p:nvSpPr>
          <p:cNvPr id="84" name="Google Shape;84;p16"/>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90" name="Google Shape;90;p17"/>
          <p:cNvSpPr txBox="1"/>
          <p:nvPr/>
        </p:nvSpPr>
        <p:spPr>
          <a:xfrm>
            <a:off x="446175" y="446175"/>
            <a:ext cx="5242500" cy="355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 </a:t>
            </a:r>
            <a:endParaRPr sz="1600">
              <a:solidFill>
                <a:schemeClr val="dk1"/>
              </a:solidFill>
            </a:endParaRPr>
          </a:p>
          <a:p>
            <a:pPr indent="0" lvl="0" marL="0" rtl="0" algn="l">
              <a:spcBef>
                <a:spcPts val="0"/>
              </a:spcBef>
              <a:spcAft>
                <a:spcPts val="0"/>
              </a:spcAft>
              <a:buClr>
                <a:srgbClr val="000000"/>
              </a:buClr>
              <a:buSzPts val="4800"/>
              <a:buFont typeface="Arial"/>
              <a:buNone/>
            </a:pPr>
            <a:r>
              <a:rPr b="1" lang="en" sz="4800">
                <a:solidFill>
                  <a:schemeClr val="dk2"/>
                </a:solidFill>
              </a:rPr>
              <a:t>Our Motivation</a:t>
            </a:r>
            <a:endParaRPr b="1" sz="4800">
              <a:solidFill>
                <a:schemeClr val="dk2"/>
              </a:solidFill>
              <a:latin typeface="Poppins"/>
              <a:ea typeface="Poppins"/>
              <a:cs typeface="Poppins"/>
              <a:sym typeface="Poppins"/>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There is scanty of evidence on the qualitative aspects of early child pregnancies.</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 Guided by this gap, our qualitative research focused on investigating the extent to which the issue of teenage pregnancy is affecting the society during demanding pandemics such as covid 19  and  what role technology  plays in this regard</a:t>
            </a:r>
            <a:endParaRPr sz="1600">
              <a:solidFill>
                <a:schemeClr val="dk1"/>
              </a:solidFill>
            </a:endParaRPr>
          </a:p>
        </p:txBody>
      </p:sp>
      <p:pic>
        <p:nvPicPr>
          <p:cNvPr id="91" name="Google Shape;91;p17"/>
          <p:cNvPicPr preferRelativeResize="0"/>
          <p:nvPr/>
        </p:nvPicPr>
        <p:blipFill>
          <a:blip r:embed="rId3">
            <a:alphaModFix/>
          </a:blip>
          <a:stretch>
            <a:fillRect/>
          </a:stretch>
        </p:blipFill>
        <p:spPr>
          <a:xfrm>
            <a:off x="5688675" y="446175"/>
            <a:ext cx="3340500" cy="2253900"/>
          </a:xfrm>
          <a:prstGeom prst="cloudCallout">
            <a:avLst>
              <a:gd fmla="val -20833" name="adj1"/>
              <a:gd fmla="val 62500" name="adj2"/>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97" name="Google Shape;97;p18"/>
          <p:cNvSpPr txBox="1"/>
          <p:nvPr/>
        </p:nvSpPr>
        <p:spPr>
          <a:xfrm>
            <a:off x="224850" y="210800"/>
            <a:ext cx="6169500" cy="9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chemeClr val="dk2"/>
                </a:solidFill>
              </a:rPr>
              <a:t>Case study Gallery</a:t>
            </a:r>
            <a:endParaRPr b="1" sz="4800">
              <a:solidFill>
                <a:schemeClr val="dk2"/>
              </a:solidFill>
              <a:latin typeface="Poppins"/>
              <a:ea typeface="Poppins"/>
              <a:cs typeface="Poppins"/>
              <a:sym typeface="Poppins"/>
            </a:endParaRPr>
          </a:p>
        </p:txBody>
      </p:sp>
      <p:pic>
        <p:nvPicPr>
          <p:cNvPr id="98" name="Google Shape;98;p18"/>
          <p:cNvPicPr preferRelativeResize="0"/>
          <p:nvPr/>
        </p:nvPicPr>
        <p:blipFill>
          <a:blip r:embed="rId3">
            <a:alphaModFix/>
          </a:blip>
          <a:stretch>
            <a:fillRect/>
          </a:stretch>
        </p:blipFill>
        <p:spPr>
          <a:xfrm>
            <a:off x="421600" y="1124300"/>
            <a:ext cx="2549799" cy="1618275"/>
          </a:xfrm>
          <a:prstGeom prst="rect">
            <a:avLst/>
          </a:prstGeom>
          <a:noFill/>
          <a:ln>
            <a:noFill/>
          </a:ln>
        </p:spPr>
      </p:pic>
      <p:pic>
        <p:nvPicPr>
          <p:cNvPr id="99" name="Google Shape;99;p18"/>
          <p:cNvPicPr preferRelativeResize="0"/>
          <p:nvPr/>
        </p:nvPicPr>
        <p:blipFill>
          <a:blip r:embed="rId4">
            <a:alphaModFix/>
          </a:blip>
          <a:stretch>
            <a:fillRect/>
          </a:stretch>
        </p:blipFill>
        <p:spPr>
          <a:xfrm>
            <a:off x="3140900" y="1124300"/>
            <a:ext cx="2549812" cy="1618275"/>
          </a:xfrm>
          <a:prstGeom prst="rect">
            <a:avLst/>
          </a:prstGeom>
          <a:noFill/>
          <a:ln>
            <a:noFill/>
          </a:ln>
        </p:spPr>
      </p:pic>
      <p:pic>
        <p:nvPicPr>
          <p:cNvPr id="100" name="Google Shape;100;p18"/>
          <p:cNvPicPr preferRelativeResize="0"/>
          <p:nvPr/>
        </p:nvPicPr>
        <p:blipFill>
          <a:blip r:embed="rId5">
            <a:alphaModFix/>
          </a:blip>
          <a:stretch>
            <a:fillRect/>
          </a:stretch>
        </p:blipFill>
        <p:spPr>
          <a:xfrm>
            <a:off x="5860200" y="1048100"/>
            <a:ext cx="2723850" cy="1770674"/>
          </a:xfrm>
          <a:prstGeom prst="rect">
            <a:avLst/>
          </a:prstGeom>
          <a:noFill/>
          <a:ln>
            <a:noFill/>
          </a:ln>
        </p:spPr>
      </p:pic>
      <p:pic>
        <p:nvPicPr>
          <p:cNvPr id="101" name="Google Shape;101;p18"/>
          <p:cNvPicPr preferRelativeResize="0"/>
          <p:nvPr/>
        </p:nvPicPr>
        <p:blipFill>
          <a:blip r:embed="rId6">
            <a:alphaModFix/>
          </a:blip>
          <a:stretch>
            <a:fillRect/>
          </a:stretch>
        </p:blipFill>
        <p:spPr>
          <a:xfrm>
            <a:off x="421600" y="2979175"/>
            <a:ext cx="2360892" cy="1770676"/>
          </a:xfrm>
          <a:prstGeom prst="rect">
            <a:avLst/>
          </a:prstGeom>
          <a:noFill/>
          <a:ln>
            <a:noFill/>
          </a:ln>
        </p:spPr>
      </p:pic>
      <p:pic>
        <p:nvPicPr>
          <p:cNvPr id="102" name="Google Shape;102;p18"/>
          <p:cNvPicPr preferRelativeResize="0"/>
          <p:nvPr/>
        </p:nvPicPr>
        <p:blipFill>
          <a:blip r:embed="rId7">
            <a:alphaModFix/>
          </a:blip>
          <a:stretch>
            <a:fillRect/>
          </a:stretch>
        </p:blipFill>
        <p:spPr>
          <a:xfrm>
            <a:off x="3053875" y="3010225"/>
            <a:ext cx="2723850" cy="1708575"/>
          </a:xfrm>
          <a:prstGeom prst="rect">
            <a:avLst/>
          </a:prstGeom>
          <a:noFill/>
          <a:ln>
            <a:noFill/>
          </a:ln>
        </p:spPr>
      </p:pic>
      <p:pic>
        <p:nvPicPr>
          <p:cNvPr id="103" name="Google Shape;103;p18"/>
          <p:cNvPicPr preferRelativeResize="0"/>
          <p:nvPr/>
        </p:nvPicPr>
        <p:blipFill>
          <a:blip r:embed="rId8">
            <a:alphaModFix/>
          </a:blip>
          <a:stretch>
            <a:fillRect/>
          </a:stretch>
        </p:blipFill>
        <p:spPr>
          <a:xfrm>
            <a:off x="5930125" y="2971175"/>
            <a:ext cx="2723850" cy="1708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idx="4294967295" type="ctrTitle"/>
          </p:nvPr>
        </p:nvSpPr>
        <p:spPr>
          <a:xfrm>
            <a:off x="498450" y="713950"/>
            <a:ext cx="4976700" cy="11598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chemeClr val="dk2"/>
              </a:buClr>
              <a:buSzPts val="4800"/>
              <a:buFont typeface="Poppins"/>
              <a:buNone/>
            </a:pPr>
            <a:r>
              <a:rPr lang="en"/>
              <a:t>This challenge is with us!!</a:t>
            </a:r>
            <a:endParaRPr b="1" i="0" sz="4800" u="none" cap="none" strike="noStrike">
              <a:solidFill>
                <a:schemeClr val="dk2"/>
              </a:solidFill>
              <a:latin typeface="Poppins"/>
              <a:ea typeface="Poppins"/>
              <a:cs typeface="Poppins"/>
              <a:sym typeface="Poppins"/>
            </a:endParaRPr>
          </a:p>
        </p:txBody>
      </p:sp>
      <p:sp>
        <p:nvSpPr>
          <p:cNvPr id="109" name="Google Shape;109;p19"/>
          <p:cNvSpPr/>
          <p:nvPr/>
        </p:nvSpPr>
        <p:spPr>
          <a:xfrm>
            <a:off x="7282278" y="3011993"/>
            <a:ext cx="339869" cy="32451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9"/>
          <p:cNvSpPr/>
          <p:nvPr/>
        </p:nvSpPr>
        <p:spPr>
          <a:xfrm rot="2466722">
            <a:off x="5565166" y="1471935"/>
            <a:ext cx="472204" cy="450876"/>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9"/>
          <p:cNvSpPr/>
          <p:nvPr/>
        </p:nvSpPr>
        <p:spPr>
          <a:xfrm rot="-1609319">
            <a:off x="6255742" y="1755624"/>
            <a:ext cx="339819" cy="32447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9"/>
          <p:cNvSpPr/>
          <p:nvPr/>
        </p:nvSpPr>
        <p:spPr>
          <a:xfrm rot="2926198">
            <a:off x="8316146" y="2012664"/>
            <a:ext cx="254474" cy="242981"/>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9"/>
          <p:cNvSpPr/>
          <p:nvPr/>
        </p:nvSpPr>
        <p:spPr>
          <a:xfrm rot="-1609137">
            <a:off x="7257139" y="384869"/>
            <a:ext cx="229255" cy="21890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9"/>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115" name="Google Shape;115;p19"/>
          <p:cNvPicPr preferRelativeResize="0"/>
          <p:nvPr/>
        </p:nvPicPr>
        <p:blipFill>
          <a:blip r:embed="rId3">
            <a:alphaModFix/>
          </a:blip>
          <a:stretch>
            <a:fillRect/>
          </a:stretch>
        </p:blipFill>
        <p:spPr>
          <a:xfrm>
            <a:off x="4741875" y="1137650"/>
            <a:ext cx="4236150" cy="3118275"/>
          </a:xfrm>
          <a:prstGeom prst="rect">
            <a:avLst/>
          </a:prstGeom>
          <a:noFill/>
          <a:ln>
            <a:noFill/>
          </a:ln>
        </p:spPr>
      </p:pic>
      <p:sp>
        <p:nvSpPr>
          <p:cNvPr id="116" name="Google Shape;116;p19"/>
          <p:cNvSpPr txBox="1"/>
          <p:nvPr/>
        </p:nvSpPr>
        <p:spPr>
          <a:xfrm>
            <a:off x="498450" y="2022475"/>
            <a:ext cx="4084800" cy="1809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98% Of pregnant girls were not in school</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2% of teenage mothers return to school.</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59% of Pregnancies aged 15-19 years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45% of severe abortion complications reported</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More than 54% Never intended for the pregnancies.</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ower template">
  <a:themeElements>
    <a:clrScheme name="Custom 347">
      <a:dk1>
        <a:srgbClr val="65617D"/>
      </a:dk1>
      <a:lt1>
        <a:srgbClr val="FFFFFF"/>
      </a:lt1>
      <a:dk2>
        <a:srgbClr val="A7D86D"/>
      </a:dk2>
      <a:lt2>
        <a:srgbClr val="ECEBF0"/>
      </a:lt2>
      <a:accent1>
        <a:srgbClr val="A7D86D"/>
      </a:accent1>
      <a:accent2>
        <a:srgbClr val="7CBE5F"/>
      </a:accent2>
      <a:accent3>
        <a:srgbClr val="52A551"/>
      </a:accent3>
      <a:accent4>
        <a:srgbClr val="D8D5EB"/>
      </a:accent4>
      <a:accent5>
        <a:srgbClr val="A7A4BC"/>
      </a:accent5>
      <a:accent6>
        <a:srgbClr val="65617D"/>
      </a:accent6>
      <a:hlink>
        <a:srgbClr val="65617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