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2"/>
  </p:notesMasterIdLst>
  <p:sldIdLst>
    <p:sldId id="256" r:id="rId2"/>
    <p:sldId id="312" r:id="rId3"/>
    <p:sldId id="315" r:id="rId4"/>
    <p:sldId id="316" r:id="rId5"/>
    <p:sldId id="314" r:id="rId6"/>
    <p:sldId id="269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87" r:id="rId17"/>
    <p:sldId id="285" r:id="rId18"/>
    <p:sldId id="294" r:id="rId19"/>
    <p:sldId id="295" r:id="rId20"/>
    <p:sldId id="297" r:id="rId21"/>
    <p:sldId id="301" r:id="rId22"/>
    <p:sldId id="302" r:id="rId23"/>
    <p:sldId id="296" r:id="rId24"/>
    <p:sldId id="303" r:id="rId25"/>
    <p:sldId id="317" r:id="rId26"/>
    <p:sldId id="318" r:id="rId27"/>
    <p:sldId id="304" r:id="rId28"/>
    <p:sldId id="308" r:id="rId29"/>
    <p:sldId id="309" r:id="rId30"/>
    <p:sldId id="31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a fk" userId="f0122fb84e01bcc9" providerId="LiveId" clId="{2CC9736D-8CAC-4ACE-A8E2-6293657F1A44}"/>
    <pc:docChg chg="undo custSel addSld delSld modSld sldOrd">
      <pc:chgData name="amira fk" userId="f0122fb84e01bcc9" providerId="LiveId" clId="{2CC9736D-8CAC-4ACE-A8E2-6293657F1A44}" dt="2021-08-14T19:55:29.726" v="2824" actId="20577"/>
      <pc:docMkLst>
        <pc:docMk/>
      </pc:docMkLst>
      <pc:sldChg chg="delSp modSp new mod modTransition">
        <pc:chgData name="amira fk" userId="f0122fb84e01bcc9" providerId="LiveId" clId="{2CC9736D-8CAC-4ACE-A8E2-6293657F1A44}" dt="2021-08-14T19:35:45.411" v="2630" actId="20577"/>
        <pc:sldMkLst>
          <pc:docMk/>
          <pc:sldMk cId="2180353672" sldId="256"/>
        </pc:sldMkLst>
        <pc:spChg chg="mod">
          <ac:chgData name="amira fk" userId="f0122fb84e01bcc9" providerId="LiveId" clId="{2CC9736D-8CAC-4ACE-A8E2-6293657F1A44}" dt="2021-08-14T19:35:45.411" v="2630" actId="20577"/>
          <ac:spMkLst>
            <pc:docMk/>
            <pc:sldMk cId="2180353672" sldId="256"/>
            <ac:spMk id="2" creationId="{9822ED9E-1088-4A01-953C-ED7665741327}"/>
          </ac:spMkLst>
        </pc:spChg>
        <pc:spChg chg="del mod">
          <ac:chgData name="amira fk" userId="f0122fb84e01bcc9" providerId="LiveId" clId="{2CC9736D-8CAC-4ACE-A8E2-6293657F1A44}" dt="2021-08-12T16:18:16.799" v="93" actId="478"/>
          <ac:spMkLst>
            <pc:docMk/>
            <pc:sldMk cId="2180353672" sldId="256"/>
            <ac:spMk id="3" creationId="{8F69B3F1-BEA9-470C-9BB2-C46B115F6B31}"/>
          </ac:spMkLst>
        </pc:spChg>
      </pc:sldChg>
      <pc:sldChg chg="modSp new del">
        <pc:chgData name="amira fk" userId="f0122fb84e01bcc9" providerId="LiveId" clId="{2CC9736D-8CAC-4ACE-A8E2-6293657F1A44}" dt="2021-08-12T13:33:52.024" v="9" actId="47"/>
        <pc:sldMkLst>
          <pc:docMk/>
          <pc:sldMk cId="2964870478" sldId="257"/>
        </pc:sldMkLst>
        <pc:spChg chg="mod">
          <ac:chgData name="amira fk" userId="f0122fb84e01bcc9" providerId="LiveId" clId="{2CC9736D-8CAC-4ACE-A8E2-6293657F1A44}" dt="2021-08-12T13:33:15.176" v="7"/>
          <ac:spMkLst>
            <pc:docMk/>
            <pc:sldMk cId="2964870478" sldId="257"/>
            <ac:spMk id="2" creationId="{9C03CFEC-3E74-4330-B9D5-D8F5BFFEBC0E}"/>
          </ac:spMkLst>
        </pc:spChg>
        <pc:spChg chg="mod">
          <ac:chgData name="amira fk" userId="f0122fb84e01bcc9" providerId="LiveId" clId="{2CC9736D-8CAC-4ACE-A8E2-6293657F1A44}" dt="2021-08-12T13:33:15.176" v="7"/>
          <ac:spMkLst>
            <pc:docMk/>
            <pc:sldMk cId="2964870478" sldId="257"/>
            <ac:spMk id="3" creationId="{D48AC449-1E73-4EA2-A865-E17467A1ACB0}"/>
          </ac:spMkLst>
        </pc:spChg>
      </pc:sldChg>
      <pc:sldChg chg="modSp new del">
        <pc:chgData name="amira fk" userId="f0122fb84e01bcc9" providerId="LiveId" clId="{2CC9736D-8CAC-4ACE-A8E2-6293657F1A44}" dt="2021-08-12T13:33:53.687" v="10" actId="47"/>
        <pc:sldMkLst>
          <pc:docMk/>
          <pc:sldMk cId="1874616649" sldId="258"/>
        </pc:sldMkLst>
        <pc:spChg chg="mod">
          <ac:chgData name="amira fk" userId="f0122fb84e01bcc9" providerId="LiveId" clId="{2CC9736D-8CAC-4ACE-A8E2-6293657F1A44}" dt="2021-08-12T13:33:15.176" v="7"/>
          <ac:spMkLst>
            <pc:docMk/>
            <pc:sldMk cId="1874616649" sldId="258"/>
            <ac:spMk id="2" creationId="{B0488C5A-22AF-462D-A01B-F92DC39A3E0D}"/>
          </ac:spMkLst>
        </pc:spChg>
        <pc:spChg chg="mod">
          <ac:chgData name="amira fk" userId="f0122fb84e01bcc9" providerId="LiveId" clId="{2CC9736D-8CAC-4ACE-A8E2-6293657F1A44}" dt="2021-08-12T13:33:15.176" v="7"/>
          <ac:spMkLst>
            <pc:docMk/>
            <pc:sldMk cId="1874616649" sldId="258"/>
            <ac:spMk id="3" creationId="{3DA7FD90-3A80-4B36-9F35-B00623534018}"/>
          </ac:spMkLst>
        </pc:spChg>
      </pc:sldChg>
      <pc:sldChg chg="modSp new del">
        <pc:chgData name="amira fk" userId="f0122fb84e01bcc9" providerId="LiveId" clId="{2CC9736D-8CAC-4ACE-A8E2-6293657F1A44}" dt="2021-08-12T13:33:54.125" v="11" actId="47"/>
        <pc:sldMkLst>
          <pc:docMk/>
          <pc:sldMk cId="3770142048" sldId="259"/>
        </pc:sldMkLst>
        <pc:spChg chg="mod">
          <ac:chgData name="amira fk" userId="f0122fb84e01bcc9" providerId="LiveId" clId="{2CC9736D-8CAC-4ACE-A8E2-6293657F1A44}" dt="2021-08-12T13:33:15.176" v="7"/>
          <ac:spMkLst>
            <pc:docMk/>
            <pc:sldMk cId="3770142048" sldId="259"/>
            <ac:spMk id="2" creationId="{C297FF73-E3EF-40D8-9A37-914FB8DB608B}"/>
          </ac:spMkLst>
        </pc:spChg>
        <pc:spChg chg="mod">
          <ac:chgData name="amira fk" userId="f0122fb84e01bcc9" providerId="LiveId" clId="{2CC9736D-8CAC-4ACE-A8E2-6293657F1A44}" dt="2021-08-12T13:33:15.176" v="7"/>
          <ac:spMkLst>
            <pc:docMk/>
            <pc:sldMk cId="3770142048" sldId="259"/>
            <ac:spMk id="3" creationId="{74FF25C0-30B6-40D7-86FD-4F2CA6D80F16}"/>
          </ac:spMkLst>
        </pc:spChg>
      </pc:sldChg>
      <pc:sldChg chg="modSp new del">
        <pc:chgData name="amira fk" userId="f0122fb84e01bcc9" providerId="LiveId" clId="{2CC9736D-8CAC-4ACE-A8E2-6293657F1A44}" dt="2021-08-12T13:33:54.662" v="12" actId="47"/>
        <pc:sldMkLst>
          <pc:docMk/>
          <pc:sldMk cId="3206851924" sldId="260"/>
        </pc:sldMkLst>
        <pc:spChg chg="mod">
          <ac:chgData name="amira fk" userId="f0122fb84e01bcc9" providerId="LiveId" clId="{2CC9736D-8CAC-4ACE-A8E2-6293657F1A44}" dt="2021-08-12T13:33:15.176" v="7"/>
          <ac:spMkLst>
            <pc:docMk/>
            <pc:sldMk cId="3206851924" sldId="260"/>
            <ac:spMk id="2" creationId="{D96BCAE8-2E41-48C6-9EE6-A4EEFE6BDC51}"/>
          </ac:spMkLst>
        </pc:spChg>
        <pc:spChg chg="mod">
          <ac:chgData name="amira fk" userId="f0122fb84e01bcc9" providerId="LiveId" clId="{2CC9736D-8CAC-4ACE-A8E2-6293657F1A44}" dt="2021-08-12T13:33:15.176" v="7"/>
          <ac:spMkLst>
            <pc:docMk/>
            <pc:sldMk cId="3206851924" sldId="260"/>
            <ac:spMk id="3" creationId="{783313B2-954E-4026-991D-7B64191C9E1B}"/>
          </ac:spMkLst>
        </pc:spChg>
      </pc:sldChg>
      <pc:sldChg chg="modSp new del">
        <pc:chgData name="amira fk" userId="f0122fb84e01bcc9" providerId="LiveId" clId="{2CC9736D-8CAC-4ACE-A8E2-6293657F1A44}" dt="2021-08-12T13:33:55.182" v="13" actId="47"/>
        <pc:sldMkLst>
          <pc:docMk/>
          <pc:sldMk cId="2333053306" sldId="261"/>
        </pc:sldMkLst>
        <pc:spChg chg="mod">
          <ac:chgData name="amira fk" userId="f0122fb84e01bcc9" providerId="LiveId" clId="{2CC9736D-8CAC-4ACE-A8E2-6293657F1A44}" dt="2021-08-12T13:33:15.176" v="7"/>
          <ac:spMkLst>
            <pc:docMk/>
            <pc:sldMk cId="2333053306" sldId="261"/>
            <ac:spMk id="2" creationId="{7EA6F5E4-A796-4701-BDC3-D71787359E54}"/>
          </ac:spMkLst>
        </pc:spChg>
        <pc:spChg chg="mod">
          <ac:chgData name="amira fk" userId="f0122fb84e01bcc9" providerId="LiveId" clId="{2CC9736D-8CAC-4ACE-A8E2-6293657F1A44}" dt="2021-08-12T13:33:15.176" v="7"/>
          <ac:spMkLst>
            <pc:docMk/>
            <pc:sldMk cId="2333053306" sldId="261"/>
            <ac:spMk id="3" creationId="{E69E5F0A-1E46-4B4A-A29F-825D04458D08}"/>
          </ac:spMkLst>
        </pc:spChg>
      </pc:sldChg>
      <pc:sldChg chg="modSp new del">
        <pc:chgData name="amira fk" userId="f0122fb84e01bcc9" providerId="LiveId" clId="{2CC9736D-8CAC-4ACE-A8E2-6293657F1A44}" dt="2021-08-12T13:33:55.716" v="14" actId="47"/>
        <pc:sldMkLst>
          <pc:docMk/>
          <pc:sldMk cId="2373754050" sldId="262"/>
        </pc:sldMkLst>
        <pc:spChg chg="mod">
          <ac:chgData name="amira fk" userId="f0122fb84e01bcc9" providerId="LiveId" clId="{2CC9736D-8CAC-4ACE-A8E2-6293657F1A44}" dt="2021-08-12T13:33:15.176" v="7"/>
          <ac:spMkLst>
            <pc:docMk/>
            <pc:sldMk cId="2373754050" sldId="262"/>
            <ac:spMk id="2" creationId="{9B3EAFA1-97BD-47DA-87A7-7AA67887EE18}"/>
          </ac:spMkLst>
        </pc:spChg>
        <pc:spChg chg="mod">
          <ac:chgData name="amira fk" userId="f0122fb84e01bcc9" providerId="LiveId" clId="{2CC9736D-8CAC-4ACE-A8E2-6293657F1A44}" dt="2021-08-12T13:33:15.176" v="7"/>
          <ac:spMkLst>
            <pc:docMk/>
            <pc:sldMk cId="2373754050" sldId="262"/>
            <ac:spMk id="3" creationId="{707B2E0F-A980-4760-A45A-54ECFAF9F6C2}"/>
          </ac:spMkLst>
        </pc:spChg>
      </pc:sldChg>
      <pc:sldChg chg="addSp delSp modSp new mod modTransition">
        <pc:chgData name="amira fk" userId="f0122fb84e01bcc9" providerId="LiveId" clId="{2CC9736D-8CAC-4ACE-A8E2-6293657F1A44}" dt="2021-08-14T19:51:54.229" v="2714" actId="20577"/>
        <pc:sldMkLst>
          <pc:docMk/>
          <pc:sldMk cId="3626196537" sldId="263"/>
        </pc:sldMkLst>
        <pc:spChg chg="mod">
          <ac:chgData name="amira fk" userId="f0122fb84e01bcc9" providerId="LiveId" clId="{2CC9736D-8CAC-4ACE-A8E2-6293657F1A44}" dt="2021-08-12T16:22:30.384" v="225" actId="20577"/>
          <ac:spMkLst>
            <pc:docMk/>
            <pc:sldMk cId="3626196537" sldId="263"/>
            <ac:spMk id="2" creationId="{1969FD1E-40EA-4C15-9FEC-664D8D5168C9}"/>
          </ac:spMkLst>
        </pc:spChg>
        <pc:spChg chg="del">
          <ac:chgData name="amira fk" userId="f0122fb84e01bcc9" providerId="LiveId" clId="{2CC9736D-8CAC-4ACE-A8E2-6293657F1A44}" dt="2021-08-12T13:34:44.213" v="16" actId="931"/>
          <ac:spMkLst>
            <pc:docMk/>
            <pc:sldMk cId="3626196537" sldId="263"/>
            <ac:spMk id="3" creationId="{BB11733A-280D-4DC3-84E9-3B83EA792F85}"/>
          </ac:spMkLst>
        </pc:spChg>
        <pc:spChg chg="add del mod">
          <ac:chgData name="amira fk" userId="f0122fb84e01bcc9" providerId="LiveId" clId="{2CC9736D-8CAC-4ACE-A8E2-6293657F1A44}" dt="2021-08-13T15:21:38.948" v="2027" actId="931"/>
          <ac:spMkLst>
            <pc:docMk/>
            <pc:sldMk cId="3626196537" sldId="263"/>
            <ac:spMk id="4" creationId="{8A978943-3D4D-4B54-BD83-78886A01C09B}"/>
          </ac:spMkLst>
        </pc:spChg>
        <pc:spChg chg="add mod">
          <ac:chgData name="amira fk" userId="f0122fb84e01bcc9" providerId="LiveId" clId="{2CC9736D-8CAC-4ACE-A8E2-6293657F1A44}" dt="2021-08-14T19:51:54.229" v="2714" actId="20577"/>
          <ac:spMkLst>
            <pc:docMk/>
            <pc:sldMk cId="3626196537" sldId="263"/>
            <ac:spMk id="4" creationId="{9274FFD2-60BC-4BAA-BBC6-172C53A4AD99}"/>
          </ac:spMkLst>
        </pc:spChg>
        <pc:spChg chg="add del mod">
          <ac:chgData name="amira fk" userId="f0122fb84e01bcc9" providerId="LiveId" clId="{2CC9736D-8CAC-4ACE-A8E2-6293657F1A44}" dt="2021-08-13T15:33:09.009" v="2161" actId="931"/>
          <ac:spMkLst>
            <pc:docMk/>
            <pc:sldMk cId="3626196537" sldId="263"/>
            <ac:spMk id="9" creationId="{8D6F4F56-35F4-4BF6-A905-56AE3A69DDF4}"/>
          </ac:spMkLst>
        </pc:spChg>
        <pc:picChg chg="add del mod ord">
          <ac:chgData name="amira fk" userId="f0122fb84e01bcc9" providerId="LiveId" clId="{2CC9736D-8CAC-4ACE-A8E2-6293657F1A44}" dt="2021-08-13T15:21:22.769" v="2026" actId="478"/>
          <ac:picMkLst>
            <pc:docMk/>
            <pc:sldMk cId="3626196537" sldId="263"/>
            <ac:picMk id="5" creationId="{FF749450-50E5-4F89-9FC2-E2EB4CD46994}"/>
          </ac:picMkLst>
        </pc:picChg>
        <pc:picChg chg="add del mod ord">
          <ac:chgData name="amira fk" userId="f0122fb84e01bcc9" providerId="LiveId" clId="{2CC9736D-8CAC-4ACE-A8E2-6293657F1A44}" dt="2021-08-13T15:32:57.503" v="2160" actId="478"/>
          <ac:picMkLst>
            <pc:docMk/>
            <pc:sldMk cId="3626196537" sldId="263"/>
            <ac:picMk id="7" creationId="{3B672268-9D6D-4BB8-AE49-606AA3DDD9EE}"/>
          </ac:picMkLst>
        </pc:picChg>
        <pc:picChg chg="add mod ord">
          <ac:chgData name="amira fk" userId="f0122fb84e01bcc9" providerId="LiveId" clId="{2CC9736D-8CAC-4ACE-A8E2-6293657F1A44}" dt="2021-08-13T15:33:09.009" v="2161" actId="931"/>
          <ac:picMkLst>
            <pc:docMk/>
            <pc:sldMk cId="3626196537" sldId="263"/>
            <ac:picMk id="11" creationId="{C2CF19DE-7A3F-4D62-8A3C-E0F32AA10F50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1:59.465" v="2717" actId="20577"/>
        <pc:sldMkLst>
          <pc:docMk/>
          <pc:sldMk cId="285273884" sldId="264"/>
        </pc:sldMkLst>
        <pc:spChg chg="mod">
          <ac:chgData name="amira fk" userId="f0122fb84e01bcc9" providerId="LiveId" clId="{2CC9736D-8CAC-4ACE-A8E2-6293657F1A44}" dt="2021-08-12T16:22:24.425" v="223" actId="20577"/>
          <ac:spMkLst>
            <pc:docMk/>
            <pc:sldMk cId="285273884" sldId="264"/>
            <ac:spMk id="2" creationId="{84406558-8B5B-42C6-9FDF-1A9884E9E6A3}"/>
          </ac:spMkLst>
        </pc:spChg>
        <pc:spChg chg="del">
          <ac:chgData name="amira fk" userId="f0122fb84e01bcc9" providerId="LiveId" clId="{2CC9736D-8CAC-4ACE-A8E2-6293657F1A44}" dt="2021-08-12T13:36:04.238" v="41" actId="931"/>
          <ac:spMkLst>
            <pc:docMk/>
            <pc:sldMk cId="285273884" sldId="264"/>
            <ac:spMk id="3" creationId="{D327755F-3A97-40C5-8B1D-03A10E129032}"/>
          </ac:spMkLst>
        </pc:spChg>
        <pc:spChg chg="add del mod">
          <ac:chgData name="amira fk" userId="f0122fb84e01bcc9" providerId="LiveId" clId="{2CC9736D-8CAC-4ACE-A8E2-6293657F1A44}" dt="2021-08-13T15:21:52.775" v="2030" actId="931"/>
          <ac:spMkLst>
            <pc:docMk/>
            <pc:sldMk cId="285273884" sldId="264"/>
            <ac:spMk id="4" creationId="{116281E6-6822-4951-99A8-3D54E627D063}"/>
          </ac:spMkLst>
        </pc:spChg>
        <pc:spChg chg="add mod">
          <ac:chgData name="amira fk" userId="f0122fb84e01bcc9" providerId="LiveId" clId="{2CC9736D-8CAC-4ACE-A8E2-6293657F1A44}" dt="2021-08-14T19:51:59.465" v="2717" actId="20577"/>
          <ac:spMkLst>
            <pc:docMk/>
            <pc:sldMk cId="285273884" sldId="264"/>
            <ac:spMk id="4" creationId="{6C8548F8-9E95-4B67-8CE1-05A8B684F2DD}"/>
          </ac:spMkLst>
        </pc:spChg>
        <pc:spChg chg="add del mod">
          <ac:chgData name="amira fk" userId="f0122fb84e01bcc9" providerId="LiveId" clId="{2CC9736D-8CAC-4ACE-A8E2-6293657F1A44}" dt="2021-08-12T13:37:46.062" v="56" actId="931"/>
          <ac:spMkLst>
            <pc:docMk/>
            <pc:sldMk cId="285273884" sldId="264"/>
            <ac:spMk id="7" creationId="{2F19DFDA-F6BA-45C0-859B-F9FF875F05CE}"/>
          </ac:spMkLst>
        </pc:spChg>
        <pc:picChg chg="add del mod ord">
          <ac:chgData name="amira fk" userId="f0122fb84e01bcc9" providerId="LiveId" clId="{2CC9736D-8CAC-4ACE-A8E2-6293657F1A44}" dt="2021-08-12T13:37:39.034" v="55" actId="478"/>
          <ac:picMkLst>
            <pc:docMk/>
            <pc:sldMk cId="285273884" sldId="264"/>
            <ac:picMk id="5" creationId="{53809BE0-68CA-4D67-BD0F-0F0C238D08E4}"/>
          </ac:picMkLst>
        </pc:picChg>
        <pc:picChg chg="add mod ord">
          <ac:chgData name="amira fk" userId="f0122fb84e01bcc9" providerId="LiveId" clId="{2CC9736D-8CAC-4ACE-A8E2-6293657F1A44}" dt="2021-08-13T15:21:52.775" v="2030" actId="931"/>
          <ac:picMkLst>
            <pc:docMk/>
            <pc:sldMk cId="285273884" sldId="264"/>
            <ac:picMk id="6" creationId="{115ACF9C-50A9-442C-B3B5-A29DD1DCB8E6}"/>
          </ac:picMkLst>
        </pc:picChg>
        <pc:picChg chg="add del mod ord">
          <ac:chgData name="amira fk" userId="f0122fb84e01bcc9" providerId="LiveId" clId="{2CC9736D-8CAC-4ACE-A8E2-6293657F1A44}" dt="2021-08-13T15:21:44.640" v="2029" actId="478"/>
          <ac:picMkLst>
            <pc:docMk/>
            <pc:sldMk cId="285273884" sldId="264"/>
            <ac:picMk id="9" creationId="{BF899723-40E6-49DE-A6C2-91B89091C4E3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2:05.415" v="2720" actId="20577"/>
        <pc:sldMkLst>
          <pc:docMk/>
          <pc:sldMk cId="2617683309" sldId="265"/>
        </pc:sldMkLst>
        <pc:spChg chg="mod">
          <ac:chgData name="amira fk" userId="f0122fb84e01bcc9" providerId="LiveId" clId="{2CC9736D-8CAC-4ACE-A8E2-6293657F1A44}" dt="2021-08-12T16:22:19.593" v="221" actId="20577"/>
          <ac:spMkLst>
            <pc:docMk/>
            <pc:sldMk cId="2617683309" sldId="265"/>
            <ac:spMk id="2" creationId="{AE72F424-D5DD-47A9-BD54-2F59C40F1406}"/>
          </ac:spMkLst>
        </pc:spChg>
        <pc:spChg chg="del">
          <ac:chgData name="amira fk" userId="f0122fb84e01bcc9" providerId="LiveId" clId="{2CC9736D-8CAC-4ACE-A8E2-6293657F1A44}" dt="2021-08-12T16:21:55.002" v="206" actId="931"/>
          <ac:spMkLst>
            <pc:docMk/>
            <pc:sldMk cId="2617683309" sldId="265"/>
            <ac:spMk id="3" creationId="{0B704F6F-019D-4AE6-A088-36ADE2A18B10}"/>
          </ac:spMkLst>
        </pc:spChg>
        <pc:spChg chg="add del mod">
          <ac:chgData name="amira fk" userId="f0122fb84e01bcc9" providerId="LiveId" clId="{2CC9736D-8CAC-4ACE-A8E2-6293657F1A44}" dt="2021-08-13T15:22:03.523" v="2032" actId="931"/>
          <ac:spMkLst>
            <pc:docMk/>
            <pc:sldMk cId="2617683309" sldId="265"/>
            <ac:spMk id="4" creationId="{58453EF2-5EF9-4EE6-B0A3-08F0A3D27089}"/>
          </ac:spMkLst>
        </pc:spChg>
        <pc:spChg chg="add mod">
          <ac:chgData name="amira fk" userId="f0122fb84e01bcc9" providerId="LiveId" clId="{2CC9736D-8CAC-4ACE-A8E2-6293657F1A44}" dt="2021-08-14T19:52:05.415" v="2720" actId="20577"/>
          <ac:spMkLst>
            <pc:docMk/>
            <pc:sldMk cId="2617683309" sldId="265"/>
            <ac:spMk id="4" creationId="{FD20E810-54E7-454E-937B-4ECDCE4CDA2F}"/>
          </ac:spMkLst>
        </pc:spChg>
        <pc:picChg chg="add del mod ord">
          <ac:chgData name="amira fk" userId="f0122fb84e01bcc9" providerId="LiveId" clId="{2CC9736D-8CAC-4ACE-A8E2-6293657F1A44}" dt="2021-08-13T15:21:57.891" v="2031" actId="478"/>
          <ac:picMkLst>
            <pc:docMk/>
            <pc:sldMk cId="2617683309" sldId="265"/>
            <ac:picMk id="5" creationId="{600231EA-B8B2-4C95-BD68-B267D529995F}"/>
          </ac:picMkLst>
        </pc:picChg>
        <pc:picChg chg="add mod ord">
          <ac:chgData name="amira fk" userId="f0122fb84e01bcc9" providerId="LiveId" clId="{2CC9736D-8CAC-4ACE-A8E2-6293657F1A44}" dt="2021-08-13T15:22:03.523" v="2032" actId="931"/>
          <ac:picMkLst>
            <pc:docMk/>
            <pc:sldMk cId="2617683309" sldId="265"/>
            <ac:picMk id="7" creationId="{CD97613E-70E6-4CDD-B857-5060904DAE85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2:11.101" v="2723" actId="20577"/>
        <pc:sldMkLst>
          <pc:docMk/>
          <pc:sldMk cId="23763806" sldId="266"/>
        </pc:sldMkLst>
        <pc:spChg chg="mod">
          <ac:chgData name="amira fk" userId="f0122fb84e01bcc9" providerId="LiveId" clId="{2CC9736D-8CAC-4ACE-A8E2-6293657F1A44}" dt="2021-08-12T16:23:31.469" v="242" actId="14100"/>
          <ac:spMkLst>
            <pc:docMk/>
            <pc:sldMk cId="23763806" sldId="266"/>
            <ac:spMk id="2" creationId="{34EEA3E4-3B66-4A28-8E7D-1CF5F64EB5F8}"/>
          </ac:spMkLst>
        </pc:spChg>
        <pc:spChg chg="del">
          <ac:chgData name="amira fk" userId="f0122fb84e01bcc9" providerId="LiveId" clId="{2CC9736D-8CAC-4ACE-A8E2-6293657F1A44}" dt="2021-08-12T16:22:50.739" v="227" actId="931"/>
          <ac:spMkLst>
            <pc:docMk/>
            <pc:sldMk cId="23763806" sldId="266"/>
            <ac:spMk id="3" creationId="{55A700AF-2DF7-4398-8222-18238CD424C9}"/>
          </ac:spMkLst>
        </pc:spChg>
        <pc:spChg chg="add del mod">
          <ac:chgData name="amira fk" userId="f0122fb84e01bcc9" providerId="LiveId" clId="{2CC9736D-8CAC-4ACE-A8E2-6293657F1A44}" dt="2021-08-13T15:22:13.894" v="2034" actId="931"/>
          <ac:spMkLst>
            <pc:docMk/>
            <pc:sldMk cId="23763806" sldId="266"/>
            <ac:spMk id="4" creationId="{5144EA71-B6AF-4EB4-A792-0D8B575CB26D}"/>
          </ac:spMkLst>
        </pc:spChg>
        <pc:spChg chg="add mod">
          <ac:chgData name="amira fk" userId="f0122fb84e01bcc9" providerId="LiveId" clId="{2CC9736D-8CAC-4ACE-A8E2-6293657F1A44}" dt="2021-08-14T19:52:11.101" v="2723" actId="20577"/>
          <ac:spMkLst>
            <pc:docMk/>
            <pc:sldMk cId="23763806" sldId="266"/>
            <ac:spMk id="4" creationId="{58CF42F3-88A9-4FD4-8C69-C7288E2B58FA}"/>
          </ac:spMkLst>
        </pc:spChg>
        <pc:picChg chg="add del mod ord">
          <ac:chgData name="amira fk" userId="f0122fb84e01bcc9" providerId="LiveId" clId="{2CC9736D-8CAC-4ACE-A8E2-6293657F1A44}" dt="2021-08-13T15:22:07.841" v="2033" actId="478"/>
          <ac:picMkLst>
            <pc:docMk/>
            <pc:sldMk cId="23763806" sldId="266"/>
            <ac:picMk id="5" creationId="{52CE846C-4C07-44E1-B865-D82F74450849}"/>
          </ac:picMkLst>
        </pc:picChg>
        <pc:picChg chg="add mod ord">
          <ac:chgData name="amira fk" userId="f0122fb84e01bcc9" providerId="LiveId" clId="{2CC9736D-8CAC-4ACE-A8E2-6293657F1A44}" dt="2021-08-13T15:22:13.894" v="2034" actId="931"/>
          <ac:picMkLst>
            <pc:docMk/>
            <pc:sldMk cId="23763806" sldId="266"/>
            <ac:picMk id="7" creationId="{1689A39C-F7BC-4998-AC31-70093E3BE3CA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2:20.206" v="2726" actId="20577"/>
        <pc:sldMkLst>
          <pc:docMk/>
          <pc:sldMk cId="2464001845" sldId="267"/>
        </pc:sldMkLst>
        <pc:spChg chg="mod">
          <ac:chgData name="amira fk" userId="f0122fb84e01bcc9" providerId="LiveId" clId="{2CC9736D-8CAC-4ACE-A8E2-6293657F1A44}" dt="2021-08-14T19:38:27.463" v="2643" actId="20577"/>
          <ac:spMkLst>
            <pc:docMk/>
            <pc:sldMk cId="2464001845" sldId="267"/>
            <ac:spMk id="2" creationId="{EB75914F-D267-441B-856E-E400D5CCDA3D}"/>
          </ac:spMkLst>
        </pc:spChg>
        <pc:spChg chg="del">
          <ac:chgData name="amira fk" userId="f0122fb84e01bcc9" providerId="LiveId" clId="{2CC9736D-8CAC-4ACE-A8E2-6293657F1A44}" dt="2021-08-12T16:23:55.021" v="244" actId="931"/>
          <ac:spMkLst>
            <pc:docMk/>
            <pc:sldMk cId="2464001845" sldId="267"/>
            <ac:spMk id="3" creationId="{A81E63F0-442B-45E6-B88D-141957F28E12}"/>
          </ac:spMkLst>
        </pc:spChg>
        <pc:spChg chg="add del mod">
          <ac:chgData name="amira fk" userId="f0122fb84e01bcc9" providerId="LiveId" clId="{2CC9736D-8CAC-4ACE-A8E2-6293657F1A44}" dt="2021-08-13T15:22:23.099" v="2036" actId="931"/>
          <ac:spMkLst>
            <pc:docMk/>
            <pc:sldMk cId="2464001845" sldId="267"/>
            <ac:spMk id="4" creationId="{23BF42F0-1370-4E4D-8E3E-7AB228240B9A}"/>
          </ac:spMkLst>
        </pc:spChg>
        <pc:spChg chg="add mod">
          <ac:chgData name="amira fk" userId="f0122fb84e01bcc9" providerId="LiveId" clId="{2CC9736D-8CAC-4ACE-A8E2-6293657F1A44}" dt="2021-08-14T19:52:20.206" v="2726" actId="20577"/>
          <ac:spMkLst>
            <pc:docMk/>
            <pc:sldMk cId="2464001845" sldId="267"/>
            <ac:spMk id="4" creationId="{26BFA7B0-9E90-442F-BA9A-E2A502204518}"/>
          </ac:spMkLst>
        </pc:spChg>
        <pc:spChg chg="add del mod">
          <ac:chgData name="amira fk" userId="f0122fb84e01bcc9" providerId="LiveId" clId="{2CC9736D-8CAC-4ACE-A8E2-6293657F1A44}" dt="2021-08-14T19:37:51.981" v="2632" actId="931"/>
          <ac:spMkLst>
            <pc:docMk/>
            <pc:sldMk cId="2464001845" sldId="267"/>
            <ac:spMk id="4" creationId="{B9F5F5C6-29EE-4F97-A0A4-57557624647A}"/>
          </ac:spMkLst>
        </pc:spChg>
        <pc:spChg chg="add del mod">
          <ac:chgData name="amira fk" userId="f0122fb84e01bcc9" providerId="LiveId" clId="{2CC9736D-8CAC-4ACE-A8E2-6293657F1A44}" dt="2021-08-14T19:39:48.463" v="2645" actId="931"/>
          <ac:spMkLst>
            <pc:docMk/>
            <pc:sldMk cId="2464001845" sldId="267"/>
            <ac:spMk id="9" creationId="{4E38520D-D720-4CF8-B5E3-FBA40F6195D1}"/>
          </ac:spMkLst>
        </pc:spChg>
        <pc:spChg chg="add del mod">
          <ac:chgData name="amira fk" userId="f0122fb84e01bcc9" providerId="LiveId" clId="{2CC9736D-8CAC-4ACE-A8E2-6293657F1A44}" dt="2021-08-14T19:40:18.994" v="2647" actId="931"/>
          <ac:spMkLst>
            <pc:docMk/>
            <pc:sldMk cId="2464001845" sldId="267"/>
            <ac:spMk id="13" creationId="{586A85E5-3620-453B-B33B-3DB4E38C48D3}"/>
          </ac:spMkLst>
        </pc:spChg>
        <pc:picChg chg="add del mod ord">
          <ac:chgData name="amira fk" userId="f0122fb84e01bcc9" providerId="LiveId" clId="{2CC9736D-8CAC-4ACE-A8E2-6293657F1A44}" dt="2021-08-13T15:22:17.036" v="2035" actId="478"/>
          <ac:picMkLst>
            <pc:docMk/>
            <pc:sldMk cId="2464001845" sldId="267"/>
            <ac:picMk id="5" creationId="{C139662F-E6D7-4935-AD7D-AEC5E19A310F}"/>
          </ac:picMkLst>
        </pc:picChg>
        <pc:picChg chg="add del mod ord">
          <ac:chgData name="amira fk" userId="f0122fb84e01bcc9" providerId="LiveId" clId="{2CC9736D-8CAC-4ACE-A8E2-6293657F1A44}" dt="2021-08-14T19:39:44.242" v="2644" actId="478"/>
          <ac:picMkLst>
            <pc:docMk/>
            <pc:sldMk cId="2464001845" sldId="267"/>
            <ac:picMk id="6" creationId="{74C89534-34C1-4837-82BE-25AA4C84EDCC}"/>
          </ac:picMkLst>
        </pc:picChg>
        <pc:picChg chg="add del mod ord">
          <ac:chgData name="amira fk" userId="f0122fb84e01bcc9" providerId="LiveId" clId="{2CC9736D-8CAC-4ACE-A8E2-6293657F1A44}" dt="2021-08-14T19:37:45.546" v="2631" actId="478"/>
          <ac:picMkLst>
            <pc:docMk/>
            <pc:sldMk cId="2464001845" sldId="267"/>
            <ac:picMk id="7" creationId="{68F8F2A9-D7B3-4867-B3B8-E5819B327FBB}"/>
          </ac:picMkLst>
        </pc:picChg>
        <pc:picChg chg="add del mod ord">
          <ac:chgData name="amira fk" userId="f0122fb84e01bcc9" providerId="LiveId" clId="{2CC9736D-8CAC-4ACE-A8E2-6293657F1A44}" dt="2021-08-14T19:39:56.839" v="2646" actId="478"/>
          <ac:picMkLst>
            <pc:docMk/>
            <pc:sldMk cId="2464001845" sldId="267"/>
            <ac:picMk id="11" creationId="{41FC364A-7E46-4A14-B245-A97595B7EF36}"/>
          </ac:picMkLst>
        </pc:picChg>
        <pc:picChg chg="add mod ord">
          <ac:chgData name="amira fk" userId="f0122fb84e01bcc9" providerId="LiveId" clId="{2CC9736D-8CAC-4ACE-A8E2-6293657F1A44}" dt="2021-08-14T19:40:22.879" v="2649" actId="1076"/>
          <ac:picMkLst>
            <pc:docMk/>
            <pc:sldMk cId="2464001845" sldId="267"/>
            <ac:picMk id="15" creationId="{38733295-7FD2-4508-8C96-8B29414E3E03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3:43.842" v="2775" actId="478"/>
        <pc:sldMkLst>
          <pc:docMk/>
          <pc:sldMk cId="4143552505" sldId="268"/>
        </pc:sldMkLst>
        <pc:spChg chg="mod">
          <ac:chgData name="amira fk" userId="f0122fb84e01bcc9" providerId="LiveId" clId="{2CC9736D-8CAC-4ACE-A8E2-6293657F1A44}" dt="2021-08-12T16:25:41.788" v="323" actId="122"/>
          <ac:spMkLst>
            <pc:docMk/>
            <pc:sldMk cId="4143552505" sldId="268"/>
            <ac:spMk id="2" creationId="{38F3F7D6-1A21-436A-B4D8-D00ACADA4B44}"/>
          </ac:spMkLst>
        </pc:spChg>
        <pc:spChg chg="del">
          <ac:chgData name="amira fk" userId="f0122fb84e01bcc9" providerId="LiveId" clId="{2CC9736D-8CAC-4ACE-A8E2-6293657F1A44}" dt="2021-08-12T16:25:03.230" v="293" actId="931"/>
          <ac:spMkLst>
            <pc:docMk/>
            <pc:sldMk cId="4143552505" sldId="268"/>
            <ac:spMk id="3" creationId="{FF3716EE-B876-49CC-91B0-C358A2E52A24}"/>
          </ac:spMkLst>
        </pc:spChg>
        <pc:spChg chg="add del mod">
          <ac:chgData name="amira fk" userId="f0122fb84e01bcc9" providerId="LiveId" clId="{2CC9736D-8CAC-4ACE-A8E2-6293657F1A44}" dt="2021-08-14T19:53:43.842" v="2775" actId="478"/>
          <ac:spMkLst>
            <pc:docMk/>
            <pc:sldMk cId="4143552505" sldId="268"/>
            <ac:spMk id="4" creationId="{11FD58DE-6BF6-448D-B928-7C69A76A53B7}"/>
          </ac:spMkLst>
        </pc:spChg>
        <pc:spChg chg="add del mod">
          <ac:chgData name="amira fk" userId="f0122fb84e01bcc9" providerId="LiveId" clId="{2CC9736D-8CAC-4ACE-A8E2-6293657F1A44}" dt="2021-08-13T15:22:35.696" v="2038" actId="931"/>
          <ac:spMkLst>
            <pc:docMk/>
            <pc:sldMk cId="4143552505" sldId="268"/>
            <ac:spMk id="4" creationId="{D3734EF0-9B03-4C41-9129-5879793A9D80}"/>
          </ac:spMkLst>
        </pc:spChg>
        <pc:spChg chg="add del mod">
          <ac:chgData name="amira fk" userId="f0122fb84e01bcc9" providerId="LiveId" clId="{2CC9736D-8CAC-4ACE-A8E2-6293657F1A44}" dt="2021-08-14T19:53:43.310" v="2774"/>
          <ac:spMkLst>
            <pc:docMk/>
            <pc:sldMk cId="4143552505" sldId="268"/>
            <ac:spMk id="5" creationId="{3037FDC8-D151-41DF-9666-494F5DD48873}"/>
          </ac:spMkLst>
        </pc:spChg>
        <pc:picChg chg="add del mod ord">
          <ac:chgData name="amira fk" userId="f0122fb84e01bcc9" providerId="LiveId" clId="{2CC9736D-8CAC-4ACE-A8E2-6293657F1A44}" dt="2021-08-13T15:22:27.971" v="2037" actId="478"/>
          <ac:picMkLst>
            <pc:docMk/>
            <pc:sldMk cId="4143552505" sldId="268"/>
            <ac:picMk id="5" creationId="{A23B8368-E3F1-4A0F-ABAB-C8079CDE1B1C}"/>
          </ac:picMkLst>
        </pc:picChg>
        <pc:picChg chg="add mod ord">
          <ac:chgData name="amira fk" userId="f0122fb84e01bcc9" providerId="LiveId" clId="{2CC9736D-8CAC-4ACE-A8E2-6293657F1A44}" dt="2021-08-13T15:22:35.696" v="2038" actId="931"/>
          <ac:picMkLst>
            <pc:docMk/>
            <pc:sldMk cId="4143552505" sldId="268"/>
            <ac:picMk id="7" creationId="{9AE9F1DB-1EE9-412D-95F1-44F4907150C6}"/>
          </ac:picMkLst>
        </pc:picChg>
      </pc:sldChg>
      <pc:sldChg chg="addSp delSp modSp new mod modTransition">
        <pc:chgData name="amira fk" userId="f0122fb84e01bcc9" providerId="LiveId" clId="{2CC9736D-8CAC-4ACE-A8E2-6293657F1A44}" dt="2021-08-12T17:45:43.894" v="1255"/>
        <pc:sldMkLst>
          <pc:docMk/>
          <pc:sldMk cId="544756991" sldId="269"/>
        </pc:sldMkLst>
        <pc:spChg chg="mod">
          <ac:chgData name="amira fk" userId="f0122fb84e01bcc9" providerId="LiveId" clId="{2CC9736D-8CAC-4ACE-A8E2-6293657F1A44}" dt="2021-08-12T16:20:23.570" v="194" actId="1076"/>
          <ac:spMkLst>
            <pc:docMk/>
            <pc:sldMk cId="544756991" sldId="269"/>
            <ac:spMk id="2" creationId="{7D688A6B-E635-42B2-B01B-B3DBB9CF61E0}"/>
          </ac:spMkLst>
        </pc:spChg>
        <pc:spChg chg="del">
          <ac:chgData name="amira fk" userId="f0122fb84e01bcc9" providerId="LiveId" clId="{2CC9736D-8CAC-4ACE-A8E2-6293657F1A44}" dt="2021-08-12T16:18:41.346" v="127" actId="478"/>
          <ac:spMkLst>
            <pc:docMk/>
            <pc:sldMk cId="544756991" sldId="269"/>
            <ac:spMk id="3" creationId="{B8E308EC-5DE9-4446-A3F2-BC34E9A8EE3F}"/>
          </ac:spMkLst>
        </pc:spChg>
        <pc:spChg chg="add mod">
          <ac:chgData name="amira fk" userId="f0122fb84e01bcc9" providerId="LiveId" clId="{2CC9736D-8CAC-4ACE-A8E2-6293657F1A44}" dt="2021-08-12T16:30:25.117" v="447" actId="1076"/>
          <ac:spMkLst>
            <pc:docMk/>
            <pc:sldMk cId="544756991" sldId="269"/>
            <ac:spMk id="5" creationId="{6882DFD6-7595-4080-82B8-5A0DC3AECA17}"/>
          </ac:spMkLst>
        </pc:spChg>
        <pc:spChg chg="add mod">
          <ac:chgData name="amira fk" userId="f0122fb84e01bcc9" providerId="LiveId" clId="{2CC9736D-8CAC-4ACE-A8E2-6293657F1A44}" dt="2021-08-12T16:30:21.354" v="446" actId="1076"/>
          <ac:spMkLst>
            <pc:docMk/>
            <pc:sldMk cId="544756991" sldId="269"/>
            <ac:spMk id="7" creationId="{066EBD57-468F-47B2-AC2E-2F437BB13F2F}"/>
          </ac:spMkLst>
        </pc:spChg>
      </pc:sldChg>
      <pc:sldChg chg="new del">
        <pc:chgData name="amira fk" userId="f0122fb84e01bcc9" providerId="LiveId" clId="{2CC9736D-8CAC-4ACE-A8E2-6293657F1A44}" dt="2021-08-12T16:21:36.766" v="205" actId="47"/>
        <pc:sldMkLst>
          <pc:docMk/>
          <pc:sldMk cId="1376436638" sldId="270"/>
        </pc:sldMkLst>
      </pc:sldChg>
      <pc:sldChg chg="new del">
        <pc:chgData name="amira fk" userId="f0122fb84e01bcc9" providerId="LiveId" clId="{2CC9736D-8CAC-4ACE-A8E2-6293657F1A44}" dt="2021-08-12T16:21:04.266" v="200" actId="47"/>
        <pc:sldMkLst>
          <pc:docMk/>
          <pc:sldMk cId="487271361" sldId="271"/>
        </pc:sldMkLst>
      </pc:sldChg>
      <pc:sldChg chg="add del">
        <pc:chgData name="amira fk" userId="f0122fb84e01bcc9" providerId="LiveId" clId="{2CC9736D-8CAC-4ACE-A8E2-6293657F1A44}" dt="2021-08-12T16:21:02.426" v="199" actId="47"/>
        <pc:sldMkLst>
          <pc:docMk/>
          <pc:sldMk cId="3271424891" sldId="272"/>
        </pc:sldMkLst>
      </pc:sldChg>
      <pc:sldChg chg="modSp add mod ord modTransition">
        <pc:chgData name="amira fk" userId="f0122fb84e01bcc9" providerId="LiveId" clId="{2CC9736D-8CAC-4ACE-A8E2-6293657F1A44}" dt="2021-08-12T17:46:19.108" v="1261"/>
        <pc:sldMkLst>
          <pc:docMk/>
          <pc:sldMk cId="2409463710" sldId="273"/>
        </pc:sldMkLst>
        <pc:spChg chg="mod">
          <ac:chgData name="amira fk" userId="f0122fb84e01bcc9" providerId="LiveId" clId="{2CC9736D-8CAC-4ACE-A8E2-6293657F1A44}" dt="2021-08-12T16:21:32.678" v="204" actId="207"/>
          <ac:spMkLst>
            <pc:docMk/>
            <pc:sldMk cId="2409463710" sldId="273"/>
            <ac:spMk id="2" creationId="{9822ED9E-1088-4A01-953C-ED7665741327}"/>
          </ac:spMkLst>
        </pc:spChg>
      </pc:sldChg>
      <pc:sldChg chg="addSp delSp modSp new mod modTransition">
        <pc:chgData name="amira fk" userId="f0122fb84e01bcc9" providerId="LiveId" clId="{2CC9736D-8CAC-4ACE-A8E2-6293657F1A44}" dt="2021-08-14T19:53:53.211" v="2778" actId="20577"/>
        <pc:sldMkLst>
          <pc:docMk/>
          <pc:sldMk cId="3493897071" sldId="274"/>
        </pc:sldMkLst>
        <pc:spChg chg="mod">
          <ac:chgData name="amira fk" userId="f0122fb84e01bcc9" providerId="LiveId" clId="{2CC9736D-8CAC-4ACE-A8E2-6293657F1A44}" dt="2021-08-12T16:25:59.943" v="336" actId="14100"/>
          <ac:spMkLst>
            <pc:docMk/>
            <pc:sldMk cId="3493897071" sldId="274"/>
            <ac:spMk id="2" creationId="{C76751F1-9C2C-4E71-8F0A-028F78F40B04}"/>
          </ac:spMkLst>
        </pc:spChg>
        <pc:spChg chg="del">
          <ac:chgData name="amira fk" userId="f0122fb84e01bcc9" providerId="LiveId" clId="{2CC9736D-8CAC-4ACE-A8E2-6293657F1A44}" dt="2021-08-12T16:25:50.099" v="324" actId="931"/>
          <ac:spMkLst>
            <pc:docMk/>
            <pc:sldMk cId="3493897071" sldId="274"/>
            <ac:spMk id="3" creationId="{0FF1A473-BA6D-45E0-858F-B45F145AEE68}"/>
          </ac:spMkLst>
        </pc:spChg>
        <pc:spChg chg="add del mod">
          <ac:chgData name="amira fk" userId="f0122fb84e01bcc9" providerId="LiveId" clId="{2CC9736D-8CAC-4ACE-A8E2-6293657F1A44}" dt="2021-08-13T15:22:46.160" v="2040" actId="931"/>
          <ac:spMkLst>
            <pc:docMk/>
            <pc:sldMk cId="3493897071" sldId="274"/>
            <ac:spMk id="4" creationId="{9946FA8D-18C5-4DE5-A1DC-FF4DC7D3B1FF}"/>
          </ac:spMkLst>
        </pc:spChg>
        <pc:spChg chg="add mod">
          <ac:chgData name="amira fk" userId="f0122fb84e01bcc9" providerId="LiveId" clId="{2CC9736D-8CAC-4ACE-A8E2-6293657F1A44}" dt="2021-08-14T19:53:53.211" v="2778" actId="20577"/>
          <ac:spMkLst>
            <pc:docMk/>
            <pc:sldMk cId="3493897071" sldId="274"/>
            <ac:spMk id="4" creationId="{DA068AD3-E65C-42A0-B4B9-DFE55884E5A3}"/>
          </ac:spMkLst>
        </pc:spChg>
        <pc:picChg chg="add del mod ord">
          <ac:chgData name="amira fk" userId="f0122fb84e01bcc9" providerId="LiveId" clId="{2CC9736D-8CAC-4ACE-A8E2-6293657F1A44}" dt="2021-08-13T15:22:39.828" v="2039" actId="478"/>
          <ac:picMkLst>
            <pc:docMk/>
            <pc:sldMk cId="3493897071" sldId="274"/>
            <ac:picMk id="5" creationId="{2C79E382-F8F5-4806-95B8-1ED52DFCAD2D}"/>
          </ac:picMkLst>
        </pc:picChg>
        <pc:picChg chg="add mod ord">
          <ac:chgData name="amira fk" userId="f0122fb84e01bcc9" providerId="LiveId" clId="{2CC9736D-8CAC-4ACE-A8E2-6293657F1A44}" dt="2021-08-13T15:22:46.160" v="2040" actId="931"/>
          <ac:picMkLst>
            <pc:docMk/>
            <pc:sldMk cId="3493897071" sldId="274"/>
            <ac:picMk id="7" creationId="{23E958E4-D188-4987-B49F-2EBD1D49976C}"/>
          </ac:picMkLst>
        </pc:picChg>
      </pc:sldChg>
      <pc:sldChg chg="addSp delSp modSp new mod ord modTransition">
        <pc:chgData name="amira fk" userId="f0122fb84e01bcc9" providerId="LiveId" clId="{2CC9736D-8CAC-4ACE-A8E2-6293657F1A44}" dt="2021-08-14T19:53:59.360" v="2781" actId="20577"/>
        <pc:sldMkLst>
          <pc:docMk/>
          <pc:sldMk cId="992502790" sldId="275"/>
        </pc:sldMkLst>
        <pc:spChg chg="mod">
          <ac:chgData name="amira fk" userId="f0122fb84e01bcc9" providerId="LiveId" clId="{2CC9736D-8CAC-4ACE-A8E2-6293657F1A44}" dt="2021-08-14T19:40:44.315" v="2650" actId="20577"/>
          <ac:spMkLst>
            <pc:docMk/>
            <pc:sldMk cId="992502790" sldId="275"/>
            <ac:spMk id="2" creationId="{90DEA02C-2E05-412D-ACBC-27C1745EA54C}"/>
          </ac:spMkLst>
        </pc:spChg>
        <pc:spChg chg="del">
          <ac:chgData name="amira fk" userId="f0122fb84e01bcc9" providerId="LiveId" clId="{2CC9736D-8CAC-4ACE-A8E2-6293657F1A44}" dt="2021-08-12T16:26:27.560" v="341" actId="931"/>
          <ac:spMkLst>
            <pc:docMk/>
            <pc:sldMk cId="992502790" sldId="275"/>
            <ac:spMk id="3" creationId="{D2B332AB-C8AA-4C04-A2AF-B92E6584303F}"/>
          </ac:spMkLst>
        </pc:spChg>
        <pc:spChg chg="add del mod">
          <ac:chgData name="amira fk" userId="f0122fb84e01bcc9" providerId="LiveId" clId="{2CC9736D-8CAC-4ACE-A8E2-6293657F1A44}" dt="2021-08-13T15:22:54.885" v="2042" actId="931"/>
          <ac:spMkLst>
            <pc:docMk/>
            <pc:sldMk cId="992502790" sldId="275"/>
            <ac:spMk id="4" creationId="{181D91A9-DA10-4A34-8B9D-0E945F5937AA}"/>
          </ac:spMkLst>
        </pc:spChg>
        <pc:spChg chg="add mod">
          <ac:chgData name="amira fk" userId="f0122fb84e01bcc9" providerId="LiveId" clId="{2CC9736D-8CAC-4ACE-A8E2-6293657F1A44}" dt="2021-08-14T19:53:59.360" v="2781" actId="20577"/>
          <ac:spMkLst>
            <pc:docMk/>
            <pc:sldMk cId="992502790" sldId="275"/>
            <ac:spMk id="4" creationId="{AECEDFA4-AEFF-4D32-95A7-34CDC1877794}"/>
          </ac:spMkLst>
        </pc:spChg>
        <pc:picChg chg="add del mod ord">
          <ac:chgData name="amira fk" userId="f0122fb84e01bcc9" providerId="LiveId" clId="{2CC9736D-8CAC-4ACE-A8E2-6293657F1A44}" dt="2021-08-13T15:22:49.254" v="2041" actId="478"/>
          <ac:picMkLst>
            <pc:docMk/>
            <pc:sldMk cId="992502790" sldId="275"/>
            <ac:picMk id="5" creationId="{1BA268F1-DC27-465A-ADEB-CF1AC5B0C14E}"/>
          </ac:picMkLst>
        </pc:picChg>
        <pc:picChg chg="add mod ord">
          <ac:chgData name="amira fk" userId="f0122fb84e01bcc9" providerId="LiveId" clId="{2CC9736D-8CAC-4ACE-A8E2-6293657F1A44}" dt="2021-08-13T15:22:54.885" v="2042" actId="931"/>
          <ac:picMkLst>
            <pc:docMk/>
            <pc:sldMk cId="992502790" sldId="275"/>
            <ac:picMk id="7" creationId="{8AFECCE5-CA17-42DC-A599-DB4CD862AC55}"/>
          </ac:picMkLst>
        </pc:picChg>
      </pc:sldChg>
      <pc:sldChg chg="addSp delSp modSp new del mod modTransition">
        <pc:chgData name="amira fk" userId="f0122fb84e01bcc9" providerId="LiveId" clId="{2CC9736D-8CAC-4ACE-A8E2-6293657F1A44}" dt="2021-08-13T15:23:12.873" v="2044" actId="47"/>
        <pc:sldMkLst>
          <pc:docMk/>
          <pc:sldMk cId="1790316851" sldId="276"/>
        </pc:sldMkLst>
        <pc:spChg chg="mod">
          <ac:chgData name="amira fk" userId="f0122fb84e01bcc9" providerId="LiveId" clId="{2CC9736D-8CAC-4ACE-A8E2-6293657F1A44}" dt="2021-08-12T16:27:19.296" v="373" actId="14100"/>
          <ac:spMkLst>
            <pc:docMk/>
            <pc:sldMk cId="1790316851" sldId="276"/>
            <ac:spMk id="2" creationId="{45534FEB-30D3-43BF-A026-5B18EEA68F57}"/>
          </ac:spMkLst>
        </pc:spChg>
        <pc:spChg chg="del">
          <ac:chgData name="amira fk" userId="f0122fb84e01bcc9" providerId="LiveId" clId="{2CC9736D-8CAC-4ACE-A8E2-6293657F1A44}" dt="2021-08-12T16:27:09.586" v="364" actId="931"/>
          <ac:spMkLst>
            <pc:docMk/>
            <pc:sldMk cId="1790316851" sldId="276"/>
            <ac:spMk id="3" creationId="{2BDD859A-493B-4A9B-B15C-70FD64977890}"/>
          </ac:spMkLst>
        </pc:spChg>
        <pc:spChg chg="add mod">
          <ac:chgData name="amira fk" userId="f0122fb84e01bcc9" providerId="LiveId" clId="{2CC9736D-8CAC-4ACE-A8E2-6293657F1A44}" dt="2021-08-13T15:22:58.008" v="2043" actId="478"/>
          <ac:spMkLst>
            <pc:docMk/>
            <pc:sldMk cId="1790316851" sldId="276"/>
            <ac:spMk id="4" creationId="{EDCA027C-BE6B-41D2-BD00-0CE385EFCDF8}"/>
          </ac:spMkLst>
        </pc:spChg>
        <pc:picChg chg="add del mod ord">
          <ac:chgData name="amira fk" userId="f0122fb84e01bcc9" providerId="LiveId" clId="{2CC9736D-8CAC-4ACE-A8E2-6293657F1A44}" dt="2021-08-13T15:22:58.008" v="2043" actId="478"/>
          <ac:picMkLst>
            <pc:docMk/>
            <pc:sldMk cId="1790316851" sldId="276"/>
            <ac:picMk id="5" creationId="{AE96B618-0303-4BE0-B931-748752D414AD}"/>
          </ac:picMkLst>
        </pc:picChg>
      </pc:sldChg>
      <pc:sldChg chg="addSp delSp modSp new del mod modTransition">
        <pc:chgData name="amira fk" userId="f0122fb84e01bcc9" providerId="LiveId" clId="{2CC9736D-8CAC-4ACE-A8E2-6293657F1A44}" dt="2021-08-13T15:23:31.085" v="2046" actId="47"/>
        <pc:sldMkLst>
          <pc:docMk/>
          <pc:sldMk cId="1271936539" sldId="277"/>
        </pc:sldMkLst>
        <pc:spChg chg="mod">
          <ac:chgData name="amira fk" userId="f0122fb84e01bcc9" providerId="LiveId" clId="{2CC9736D-8CAC-4ACE-A8E2-6293657F1A44}" dt="2021-08-12T16:39:31.425" v="642" actId="1076"/>
          <ac:spMkLst>
            <pc:docMk/>
            <pc:sldMk cId="1271936539" sldId="277"/>
            <ac:spMk id="2" creationId="{DF2BB120-E9BB-428D-8969-7A9101DAC77D}"/>
          </ac:spMkLst>
        </pc:spChg>
        <pc:spChg chg="del">
          <ac:chgData name="amira fk" userId="f0122fb84e01bcc9" providerId="LiveId" clId="{2CC9736D-8CAC-4ACE-A8E2-6293657F1A44}" dt="2021-08-12T16:28:19.404" v="379" actId="931"/>
          <ac:spMkLst>
            <pc:docMk/>
            <pc:sldMk cId="1271936539" sldId="277"/>
            <ac:spMk id="3" creationId="{DC72EEE7-5F29-4B52-B7DF-923A3B0E5756}"/>
          </ac:spMkLst>
        </pc:spChg>
        <pc:spChg chg="add del mod">
          <ac:chgData name="amira fk" userId="f0122fb84e01bcc9" providerId="LiveId" clId="{2CC9736D-8CAC-4ACE-A8E2-6293657F1A44}" dt="2021-08-12T16:35:35.258" v="589" actId="22"/>
          <ac:spMkLst>
            <pc:docMk/>
            <pc:sldMk cId="1271936539" sldId="277"/>
            <ac:spMk id="7" creationId="{BCEF17B1-7CC3-41CC-B94D-97A218FADA62}"/>
          </ac:spMkLst>
        </pc:spChg>
        <pc:spChg chg="add del mod">
          <ac:chgData name="amira fk" userId="f0122fb84e01bcc9" providerId="LiveId" clId="{2CC9736D-8CAC-4ACE-A8E2-6293657F1A44}" dt="2021-08-12T16:39:55.624" v="645" actId="21"/>
          <ac:spMkLst>
            <pc:docMk/>
            <pc:sldMk cId="1271936539" sldId="277"/>
            <ac:spMk id="9" creationId="{33C4BE9E-ACF4-4A54-B380-FDAED44F22AC}"/>
          </ac:spMkLst>
        </pc:spChg>
        <pc:spChg chg="add del mod">
          <ac:chgData name="amira fk" userId="f0122fb84e01bcc9" providerId="LiveId" clId="{2CC9736D-8CAC-4ACE-A8E2-6293657F1A44}" dt="2021-08-12T16:38:28.675" v="635" actId="931"/>
          <ac:spMkLst>
            <pc:docMk/>
            <pc:sldMk cId="1271936539" sldId="277"/>
            <ac:spMk id="11" creationId="{FD9EFFA4-B773-4176-8F80-2834FA4FA91E}"/>
          </ac:spMkLst>
        </pc:spChg>
        <pc:picChg chg="add del mod ord">
          <ac:chgData name="amira fk" userId="f0122fb84e01bcc9" providerId="LiveId" clId="{2CC9736D-8CAC-4ACE-A8E2-6293657F1A44}" dt="2021-08-12T16:38:17.807" v="634" actId="478"/>
          <ac:picMkLst>
            <pc:docMk/>
            <pc:sldMk cId="1271936539" sldId="277"/>
            <ac:picMk id="5" creationId="{F6BBA0DD-6381-4583-B192-41BB4D3AA812}"/>
          </ac:picMkLst>
        </pc:picChg>
        <pc:picChg chg="add mod ord">
          <ac:chgData name="amira fk" userId="f0122fb84e01bcc9" providerId="LiveId" clId="{2CC9736D-8CAC-4ACE-A8E2-6293657F1A44}" dt="2021-08-12T16:39:28.225" v="641" actId="14100"/>
          <ac:picMkLst>
            <pc:docMk/>
            <pc:sldMk cId="1271936539" sldId="277"/>
            <ac:picMk id="13" creationId="{FE3EED9D-A28A-49E8-ABB5-0B395BE49B90}"/>
          </ac:picMkLst>
        </pc:picChg>
      </pc:sldChg>
      <pc:sldChg chg="addSp modSp add del mod ord modTransition">
        <pc:chgData name="amira fk" userId="f0122fb84e01bcc9" providerId="LiveId" clId="{2CC9736D-8CAC-4ACE-A8E2-6293657F1A44}" dt="2021-08-13T15:23:28.733" v="2045" actId="47"/>
        <pc:sldMkLst>
          <pc:docMk/>
          <pc:sldMk cId="2078149122" sldId="278"/>
        </pc:sldMkLst>
        <pc:spChg chg="mod">
          <ac:chgData name="amira fk" userId="f0122fb84e01bcc9" providerId="LiveId" clId="{2CC9736D-8CAC-4ACE-A8E2-6293657F1A44}" dt="2021-08-12T16:34:11.314" v="558" actId="1076"/>
          <ac:spMkLst>
            <pc:docMk/>
            <pc:sldMk cId="2078149122" sldId="278"/>
            <ac:spMk id="2" creationId="{9822ED9E-1088-4A01-953C-ED7665741327}"/>
          </ac:spMkLst>
        </pc:spChg>
        <pc:spChg chg="add mod">
          <ac:chgData name="amira fk" userId="f0122fb84e01bcc9" providerId="LiveId" clId="{2CC9736D-8CAC-4ACE-A8E2-6293657F1A44}" dt="2021-08-12T16:47:51.608" v="820" actId="207"/>
          <ac:spMkLst>
            <pc:docMk/>
            <pc:sldMk cId="2078149122" sldId="278"/>
            <ac:spMk id="4" creationId="{C6491719-3A8D-4D17-9E04-A7C24FCC84C4}"/>
          </ac:spMkLst>
        </pc:spChg>
        <pc:spChg chg="add mod">
          <ac:chgData name="amira fk" userId="f0122fb84e01bcc9" providerId="LiveId" clId="{2CC9736D-8CAC-4ACE-A8E2-6293657F1A44}" dt="2021-08-12T16:34:05.078" v="557" actId="1076"/>
          <ac:spMkLst>
            <pc:docMk/>
            <pc:sldMk cId="2078149122" sldId="278"/>
            <ac:spMk id="6" creationId="{C08E00D9-8B47-4D01-B938-AF77FC2942F7}"/>
          </ac:spMkLst>
        </pc:spChg>
      </pc:sldChg>
      <pc:sldChg chg="new del">
        <pc:chgData name="amira fk" userId="f0122fb84e01bcc9" providerId="LiveId" clId="{2CC9736D-8CAC-4ACE-A8E2-6293657F1A44}" dt="2021-08-12T16:34:21.069" v="560" actId="47"/>
        <pc:sldMkLst>
          <pc:docMk/>
          <pc:sldMk cId="3931097463" sldId="279"/>
        </pc:sldMkLst>
      </pc:sldChg>
      <pc:sldChg chg="addSp delSp modSp new del mod modTransition">
        <pc:chgData name="amira fk" userId="f0122fb84e01bcc9" providerId="LiveId" clId="{2CC9736D-8CAC-4ACE-A8E2-6293657F1A44}" dt="2021-08-13T15:23:32.072" v="2047" actId="47"/>
        <pc:sldMkLst>
          <pc:docMk/>
          <pc:sldMk cId="4177605855" sldId="279"/>
        </pc:sldMkLst>
        <pc:spChg chg="mod">
          <ac:chgData name="amira fk" userId="f0122fb84e01bcc9" providerId="LiveId" clId="{2CC9736D-8CAC-4ACE-A8E2-6293657F1A44}" dt="2021-08-12T16:41:34.649" v="674" actId="20577"/>
          <ac:spMkLst>
            <pc:docMk/>
            <pc:sldMk cId="4177605855" sldId="279"/>
            <ac:spMk id="2" creationId="{4014DDC7-53E9-4E49-91A7-2795023101C1}"/>
          </ac:spMkLst>
        </pc:spChg>
        <pc:spChg chg="del mod">
          <ac:chgData name="amira fk" userId="f0122fb84e01bcc9" providerId="LiveId" clId="{2CC9736D-8CAC-4ACE-A8E2-6293657F1A44}" dt="2021-08-12T16:40:40.029" v="653" actId="931"/>
          <ac:spMkLst>
            <pc:docMk/>
            <pc:sldMk cId="4177605855" sldId="279"/>
            <ac:spMk id="3" creationId="{FC72FACA-3C22-45C5-A99A-DE98EC9F020C}"/>
          </ac:spMkLst>
        </pc:spChg>
        <pc:spChg chg="add mod">
          <ac:chgData name="amira fk" userId="f0122fb84e01bcc9" providerId="LiveId" clId="{2CC9736D-8CAC-4ACE-A8E2-6293657F1A44}" dt="2021-08-12T16:40:00.681" v="646"/>
          <ac:spMkLst>
            <pc:docMk/>
            <pc:sldMk cId="4177605855" sldId="279"/>
            <ac:spMk id="4" creationId="{37D2646B-97D0-49D1-B8FC-5F5E8B4E0EB6}"/>
          </ac:spMkLst>
        </pc:spChg>
        <pc:picChg chg="add mod ord">
          <ac:chgData name="amira fk" userId="f0122fb84e01bcc9" providerId="LiveId" clId="{2CC9736D-8CAC-4ACE-A8E2-6293657F1A44}" dt="2021-08-12T16:41:24.819" v="665" actId="14100"/>
          <ac:picMkLst>
            <pc:docMk/>
            <pc:sldMk cId="4177605855" sldId="279"/>
            <ac:picMk id="6" creationId="{BB4872E0-7619-45C9-A444-8BEA251830A8}"/>
          </ac:picMkLst>
        </pc:picChg>
      </pc:sldChg>
      <pc:sldChg chg="addSp delSp modSp new del mod modTransition">
        <pc:chgData name="amira fk" userId="f0122fb84e01bcc9" providerId="LiveId" clId="{2CC9736D-8CAC-4ACE-A8E2-6293657F1A44}" dt="2021-08-13T15:23:32.792" v="2048" actId="47"/>
        <pc:sldMkLst>
          <pc:docMk/>
          <pc:sldMk cId="4195425774" sldId="280"/>
        </pc:sldMkLst>
        <pc:spChg chg="mod">
          <ac:chgData name="amira fk" userId="f0122fb84e01bcc9" providerId="LiveId" clId="{2CC9736D-8CAC-4ACE-A8E2-6293657F1A44}" dt="2021-08-12T16:42:11.112" v="687" actId="122"/>
          <ac:spMkLst>
            <pc:docMk/>
            <pc:sldMk cId="4195425774" sldId="280"/>
            <ac:spMk id="2" creationId="{2CDE977D-0DC4-4E7F-9EF9-4FCF4F4CED2B}"/>
          </ac:spMkLst>
        </pc:spChg>
        <pc:spChg chg="del">
          <ac:chgData name="amira fk" userId="f0122fb84e01bcc9" providerId="LiveId" clId="{2CC9736D-8CAC-4ACE-A8E2-6293657F1A44}" dt="2021-08-12T16:42:04.626" v="679" actId="931"/>
          <ac:spMkLst>
            <pc:docMk/>
            <pc:sldMk cId="4195425774" sldId="280"/>
            <ac:spMk id="3" creationId="{1F92E62C-63EA-4392-B07B-6283F7FEFA9A}"/>
          </ac:spMkLst>
        </pc:spChg>
        <pc:spChg chg="add mod">
          <ac:chgData name="amira fk" userId="f0122fb84e01bcc9" providerId="LiveId" clId="{2CC9736D-8CAC-4ACE-A8E2-6293657F1A44}" dt="2021-08-12T16:41:41.521" v="676"/>
          <ac:spMkLst>
            <pc:docMk/>
            <pc:sldMk cId="4195425774" sldId="280"/>
            <ac:spMk id="4" creationId="{2536DDF2-4C39-440C-B197-6778BF17FCF5}"/>
          </ac:spMkLst>
        </pc:spChg>
        <pc:picChg chg="add mod ord">
          <ac:chgData name="amira fk" userId="f0122fb84e01bcc9" providerId="LiveId" clId="{2CC9736D-8CAC-4ACE-A8E2-6293657F1A44}" dt="2021-08-12T16:42:04.626" v="679" actId="931"/>
          <ac:picMkLst>
            <pc:docMk/>
            <pc:sldMk cId="4195425774" sldId="280"/>
            <ac:picMk id="6" creationId="{E3CBD61A-BB4F-434F-A44C-B511B573A247}"/>
          </ac:picMkLst>
        </pc:picChg>
      </pc:sldChg>
      <pc:sldChg chg="addSp delSp modSp new del mod modTransition">
        <pc:chgData name="amira fk" userId="f0122fb84e01bcc9" providerId="LiveId" clId="{2CC9736D-8CAC-4ACE-A8E2-6293657F1A44}" dt="2021-08-13T15:23:33.783" v="2049" actId="47"/>
        <pc:sldMkLst>
          <pc:docMk/>
          <pc:sldMk cId="2076485155" sldId="281"/>
        </pc:sldMkLst>
        <pc:spChg chg="mod">
          <ac:chgData name="amira fk" userId="f0122fb84e01bcc9" providerId="LiveId" clId="{2CC9736D-8CAC-4ACE-A8E2-6293657F1A44}" dt="2021-08-12T16:42:36.493" v="705" actId="1076"/>
          <ac:spMkLst>
            <pc:docMk/>
            <pc:sldMk cId="2076485155" sldId="281"/>
            <ac:spMk id="2" creationId="{FC8F08CD-9535-4C80-9C99-2419E2EB44B4}"/>
          </ac:spMkLst>
        </pc:spChg>
        <pc:spChg chg="del">
          <ac:chgData name="amira fk" userId="f0122fb84e01bcc9" providerId="LiveId" clId="{2CC9736D-8CAC-4ACE-A8E2-6293657F1A44}" dt="2021-08-12T16:44:49.275" v="796" actId="931"/>
          <ac:spMkLst>
            <pc:docMk/>
            <pc:sldMk cId="2076485155" sldId="281"/>
            <ac:spMk id="3" creationId="{32D915F3-8E52-4502-B642-1114E81DC4CA}"/>
          </ac:spMkLst>
        </pc:spChg>
        <pc:spChg chg="add mod">
          <ac:chgData name="amira fk" userId="f0122fb84e01bcc9" providerId="LiveId" clId="{2CC9736D-8CAC-4ACE-A8E2-6293657F1A44}" dt="2021-08-12T16:42:22.123" v="698"/>
          <ac:spMkLst>
            <pc:docMk/>
            <pc:sldMk cId="2076485155" sldId="281"/>
            <ac:spMk id="4" creationId="{3946BB4A-E911-4D0F-8422-3B7696C1EABB}"/>
          </ac:spMkLst>
        </pc:spChg>
        <pc:picChg chg="add mod ord">
          <ac:chgData name="amira fk" userId="f0122fb84e01bcc9" providerId="LiveId" clId="{2CC9736D-8CAC-4ACE-A8E2-6293657F1A44}" dt="2021-08-12T16:45:10.326" v="801" actId="14100"/>
          <ac:picMkLst>
            <pc:docMk/>
            <pc:sldMk cId="2076485155" sldId="281"/>
            <ac:picMk id="6" creationId="{837664BD-89DC-48B2-BE39-37C9D041FCCC}"/>
          </ac:picMkLst>
        </pc:picChg>
      </pc:sldChg>
      <pc:sldChg chg="addSp delSp modSp new del mod modTransition">
        <pc:chgData name="amira fk" userId="f0122fb84e01bcc9" providerId="LiveId" clId="{2CC9736D-8CAC-4ACE-A8E2-6293657F1A44}" dt="2021-08-13T15:23:34.667" v="2050" actId="47"/>
        <pc:sldMkLst>
          <pc:docMk/>
          <pc:sldMk cId="1925791887" sldId="282"/>
        </pc:sldMkLst>
        <pc:spChg chg="mod">
          <ac:chgData name="amira fk" userId="f0122fb84e01bcc9" providerId="LiveId" clId="{2CC9736D-8CAC-4ACE-A8E2-6293657F1A44}" dt="2021-08-12T16:43:17.561" v="728" actId="122"/>
          <ac:spMkLst>
            <pc:docMk/>
            <pc:sldMk cId="1925791887" sldId="282"/>
            <ac:spMk id="2" creationId="{BE48C54B-A989-4BF2-9934-68183BCA07E8}"/>
          </ac:spMkLst>
        </pc:spChg>
        <pc:spChg chg="del">
          <ac:chgData name="amira fk" userId="f0122fb84e01bcc9" providerId="LiveId" clId="{2CC9736D-8CAC-4ACE-A8E2-6293657F1A44}" dt="2021-08-12T16:45:19.797" v="802" actId="931"/>
          <ac:spMkLst>
            <pc:docMk/>
            <pc:sldMk cId="1925791887" sldId="282"/>
            <ac:spMk id="3" creationId="{5E483D51-2B6C-45E0-A6A4-3B7FA8C30C1E}"/>
          </ac:spMkLst>
        </pc:spChg>
        <pc:spChg chg="add mod">
          <ac:chgData name="amira fk" userId="f0122fb84e01bcc9" providerId="LiveId" clId="{2CC9736D-8CAC-4ACE-A8E2-6293657F1A44}" dt="2021-08-12T16:42:50.756" v="706"/>
          <ac:spMkLst>
            <pc:docMk/>
            <pc:sldMk cId="1925791887" sldId="282"/>
            <ac:spMk id="4" creationId="{75DCFF91-9931-41D9-BE2C-A0D65E828B16}"/>
          </ac:spMkLst>
        </pc:spChg>
        <pc:picChg chg="add mod ord">
          <ac:chgData name="amira fk" userId="f0122fb84e01bcc9" providerId="LiveId" clId="{2CC9736D-8CAC-4ACE-A8E2-6293657F1A44}" dt="2021-08-12T16:45:35.201" v="808" actId="1076"/>
          <ac:picMkLst>
            <pc:docMk/>
            <pc:sldMk cId="1925791887" sldId="282"/>
            <ac:picMk id="6" creationId="{4A30FF08-417A-41B0-8364-9FE712250C55}"/>
          </ac:picMkLst>
        </pc:picChg>
      </pc:sldChg>
      <pc:sldChg chg="addSp delSp modSp new del mod modTransition">
        <pc:chgData name="amira fk" userId="f0122fb84e01bcc9" providerId="LiveId" clId="{2CC9736D-8CAC-4ACE-A8E2-6293657F1A44}" dt="2021-08-13T15:23:35.293" v="2051" actId="47"/>
        <pc:sldMkLst>
          <pc:docMk/>
          <pc:sldMk cId="2494474125" sldId="283"/>
        </pc:sldMkLst>
        <pc:spChg chg="mod">
          <ac:chgData name="amira fk" userId="f0122fb84e01bcc9" providerId="LiveId" clId="{2CC9736D-8CAC-4ACE-A8E2-6293657F1A44}" dt="2021-08-12T16:45:49.633" v="810" actId="313"/>
          <ac:spMkLst>
            <pc:docMk/>
            <pc:sldMk cId="2494474125" sldId="283"/>
            <ac:spMk id="2" creationId="{80AD6D0A-2E43-46AE-B9B8-F1D195E5C16E}"/>
          </ac:spMkLst>
        </pc:spChg>
        <pc:spChg chg="del">
          <ac:chgData name="amira fk" userId="f0122fb84e01bcc9" providerId="LiveId" clId="{2CC9736D-8CAC-4ACE-A8E2-6293657F1A44}" dt="2021-08-12T16:45:47.029" v="809" actId="931"/>
          <ac:spMkLst>
            <pc:docMk/>
            <pc:sldMk cId="2494474125" sldId="283"/>
            <ac:spMk id="3" creationId="{144678C1-720E-43C3-A99D-5045BF310CDA}"/>
          </ac:spMkLst>
        </pc:spChg>
        <pc:spChg chg="add mod">
          <ac:chgData name="amira fk" userId="f0122fb84e01bcc9" providerId="LiveId" clId="{2CC9736D-8CAC-4ACE-A8E2-6293657F1A44}" dt="2021-08-12T16:42:54.076" v="707"/>
          <ac:spMkLst>
            <pc:docMk/>
            <pc:sldMk cId="2494474125" sldId="283"/>
            <ac:spMk id="4" creationId="{96ACAB75-15E0-4297-9876-9F06944DCBD1}"/>
          </ac:spMkLst>
        </pc:spChg>
        <pc:picChg chg="add mod ord">
          <ac:chgData name="amira fk" userId="f0122fb84e01bcc9" providerId="LiveId" clId="{2CC9736D-8CAC-4ACE-A8E2-6293657F1A44}" dt="2021-08-12T16:45:47.029" v="809" actId="931"/>
          <ac:picMkLst>
            <pc:docMk/>
            <pc:sldMk cId="2494474125" sldId="283"/>
            <ac:picMk id="6" creationId="{08D524A2-5711-4D65-AB59-55840B4B463F}"/>
          </ac:picMkLst>
        </pc:picChg>
      </pc:sldChg>
      <pc:sldChg chg="addSp delSp modSp new del mod modTransition">
        <pc:chgData name="amira fk" userId="f0122fb84e01bcc9" providerId="LiveId" clId="{2CC9736D-8CAC-4ACE-A8E2-6293657F1A44}" dt="2021-08-13T15:23:35.972" v="2052" actId="47"/>
        <pc:sldMkLst>
          <pc:docMk/>
          <pc:sldMk cId="1008938302" sldId="284"/>
        </pc:sldMkLst>
        <pc:spChg chg="mod">
          <ac:chgData name="amira fk" userId="f0122fb84e01bcc9" providerId="LiveId" clId="{2CC9736D-8CAC-4ACE-A8E2-6293657F1A44}" dt="2021-08-12T16:44:05.691" v="767" actId="122"/>
          <ac:spMkLst>
            <pc:docMk/>
            <pc:sldMk cId="1008938302" sldId="284"/>
            <ac:spMk id="2" creationId="{696F5F87-378E-4467-BBE0-C765AAE31263}"/>
          </ac:spMkLst>
        </pc:spChg>
        <pc:spChg chg="del">
          <ac:chgData name="amira fk" userId="f0122fb84e01bcc9" providerId="LiveId" clId="{2CC9736D-8CAC-4ACE-A8E2-6293657F1A44}" dt="2021-08-12T16:45:59.796" v="811" actId="931"/>
          <ac:spMkLst>
            <pc:docMk/>
            <pc:sldMk cId="1008938302" sldId="284"/>
            <ac:spMk id="3" creationId="{AAAFEA2A-1D78-4A81-9C05-806CF91B6EAB}"/>
          </ac:spMkLst>
        </pc:spChg>
        <pc:spChg chg="add mod">
          <ac:chgData name="amira fk" userId="f0122fb84e01bcc9" providerId="LiveId" clId="{2CC9736D-8CAC-4ACE-A8E2-6293657F1A44}" dt="2021-08-12T16:42:56.834" v="708"/>
          <ac:spMkLst>
            <pc:docMk/>
            <pc:sldMk cId="1008938302" sldId="284"/>
            <ac:spMk id="4" creationId="{E772E33D-9769-4B11-B696-31D128EBF3C3}"/>
          </ac:spMkLst>
        </pc:spChg>
        <pc:picChg chg="add mod ord">
          <ac:chgData name="amira fk" userId="f0122fb84e01bcc9" providerId="LiveId" clId="{2CC9736D-8CAC-4ACE-A8E2-6293657F1A44}" dt="2021-08-12T16:47:28.950" v="819" actId="1035"/>
          <ac:picMkLst>
            <pc:docMk/>
            <pc:sldMk cId="1008938302" sldId="284"/>
            <ac:picMk id="6" creationId="{DEEB376B-122B-4E4A-9330-588C6FC8672A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4:07.921" v="2784" actId="20577"/>
        <pc:sldMkLst>
          <pc:docMk/>
          <pc:sldMk cId="3268400749" sldId="285"/>
        </pc:sldMkLst>
        <pc:spChg chg="del mod">
          <ac:chgData name="amira fk" userId="f0122fb84e01bcc9" providerId="LiveId" clId="{2CC9736D-8CAC-4ACE-A8E2-6293657F1A44}" dt="2021-08-14T18:22:06.706" v="2178" actId="478"/>
          <ac:spMkLst>
            <pc:docMk/>
            <pc:sldMk cId="3268400749" sldId="285"/>
            <ac:spMk id="2" creationId="{55E4B1A0-9281-4ACA-973B-324124404A51}"/>
          </ac:spMkLst>
        </pc:spChg>
        <pc:spChg chg="del">
          <ac:chgData name="amira fk" userId="f0122fb84e01bcc9" providerId="LiveId" clId="{2CC9736D-8CAC-4ACE-A8E2-6293657F1A44}" dt="2021-08-12T17:04:31.307" v="1131" actId="931"/>
          <ac:spMkLst>
            <pc:docMk/>
            <pc:sldMk cId="3268400749" sldId="285"/>
            <ac:spMk id="3" creationId="{C313E622-BDC8-497A-BE49-E2BE44DA4D91}"/>
          </ac:spMkLst>
        </pc:spChg>
        <pc:spChg chg="add mod">
          <ac:chgData name="amira fk" userId="f0122fb84e01bcc9" providerId="LiveId" clId="{2CC9736D-8CAC-4ACE-A8E2-6293657F1A44}" dt="2021-08-12T16:50:33.879" v="840" actId="108"/>
          <ac:spMkLst>
            <pc:docMk/>
            <pc:sldMk cId="3268400749" sldId="285"/>
            <ac:spMk id="4" creationId="{4F2A57E1-3D4C-48A3-970B-1F735F09B1F7}"/>
          </ac:spMkLst>
        </pc:spChg>
        <pc:spChg chg="add del mod">
          <ac:chgData name="amira fk" userId="f0122fb84e01bcc9" providerId="LiveId" clId="{2CC9736D-8CAC-4ACE-A8E2-6293657F1A44}" dt="2021-08-14T18:22:17.068" v="2180" actId="931"/>
          <ac:spMkLst>
            <pc:docMk/>
            <pc:sldMk cId="3268400749" sldId="285"/>
            <ac:spMk id="5" creationId="{4A8A74F3-F239-4D23-BC65-4B965ECAE004}"/>
          </ac:spMkLst>
        </pc:spChg>
        <pc:spChg chg="add del mod">
          <ac:chgData name="amira fk" userId="f0122fb84e01bcc9" providerId="LiveId" clId="{2CC9736D-8CAC-4ACE-A8E2-6293657F1A44}" dt="2021-08-13T15:24:24.948" v="2110" actId="931"/>
          <ac:spMkLst>
            <pc:docMk/>
            <pc:sldMk cId="3268400749" sldId="285"/>
            <ac:spMk id="5" creationId="{5E6DA436-2958-43E6-8CF5-C1988C3F6E2B}"/>
          </ac:spMkLst>
        </pc:spChg>
        <pc:spChg chg="add mod">
          <ac:chgData name="amira fk" userId="f0122fb84e01bcc9" providerId="LiveId" clId="{2CC9736D-8CAC-4ACE-A8E2-6293657F1A44}" dt="2021-08-14T19:54:07.921" v="2784" actId="20577"/>
          <ac:spMkLst>
            <pc:docMk/>
            <pc:sldMk cId="3268400749" sldId="285"/>
            <ac:spMk id="5" creationId="{BCFDE0D9-5803-4E89-B3D0-3CD45F60F2A4}"/>
          </ac:spMkLst>
        </pc:spChg>
        <pc:spChg chg="add del mod">
          <ac:chgData name="amira fk" userId="f0122fb84e01bcc9" providerId="LiveId" clId="{2CC9736D-8CAC-4ACE-A8E2-6293657F1A44}" dt="2021-08-14T18:22:08.819" v="2179" actId="478"/>
          <ac:spMkLst>
            <pc:docMk/>
            <pc:sldMk cId="3268400749" sldId="285"/>
            <ac:spMk id="7" creationId="{857F2832-E1F6-4BB5-9927-FDC28BE794BF}"/>
          </ac:spMkLst>
        </pc:spChg>
        <pc:picChg chg="add del mod ord">
          <ac:chgData name="amira fk" userId="f0122fb84e01bcc9" providerId="LiveId" clId="{2CC9736D-8CAC-4ACE-A8E2-6293657F1A44}" dt="2021-08-13T15:24:11.140" v="2109" actId="478"/>
          <ac:picMkLst>
            <pc:docMk/>
            <pc:sldMk cId="3268400749" sldId="285"/>
            <ac:picMk id="6" creationId="{4644E549-D3D6-4974-83FC-FDA62ECAA0A4}"/>
          </ac:picMkLst>
        </pc:picChg>
        <pc:picChg chg="add del mod ord">
          <ac:chgData name="amira fk" userId="f0122fb84e01bcc9" providerId="LiveId" clId="{2CC9736D-8CAC-4ACE-A8E2-6293657F1A44}" dt="2021-08-14T18:22:04.190" v="2177" actId="478"/>
          <ac:picMkLst>
            <pc:docMk/>
            <pc:sldMk cId="3268400749" sldId="285"/>
            <ac:picMk id="8" creationId="{2ED84E9C-4F09-42FA-B025-124E159F5A00}"/>
          </ac:picMkLst>
        </pc:picChg>
        <pc:picChg chg="add mod ord">
          <ac:chgData name="amira fk" userId="f0122fb84e01bcc9" providerId="LiveId" clId="{2CC9736D-8CAC-4ACE-A8E2-6293657F1A44}" dt="2021-08-14T18:22:26.235" v="2184" actId="14100"/>
          <ac:picMkLst>
            <pc:docMk/>
            <pc:sldMk cId="3268400749" sldId="285"/>
            <ac:picMk id="10" creationId="{7BDD5942-3803-4EC1-9709-A7D16D1EDC19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7:35:18.286" v="2162" actId="47"/>
        <pc:sldMkLst>
          <pc:docMk/>
          <pc:sldMk cId="1056570672" sldId="286"/>
        </pc:sldMkLst>
        <pc:spChg chg="mod">
          <ac:chgData name="amira fk" userId="f0122fb84e01bcc9" providerId="LiveId" clId="{2CC9736D-8CAC-4ACE-A8E2-6293657F1A44}" dt="2021-08-12T16:59:22.594" v="1088"/>
          <ac:spMkLst>
            <pc:docMk/>
            <pc:sldMk cId="1056570672" sldId="286"/>
            <ac:spMk id="2" creationId="{4B78816F-B8BB-4EB4-9C84-3A56C679BCDB}"/>
          </ac:spMkLst>
        </pc:spChg>
        <pc:spChg chg="del">
          <ac:chgData name="amira fk" userId="f0122fb84e01bcc9" providerId="LiveId" clId="{2CC9736D-8CAC-4ACE-A8E2-6293657F1A44}" dt="2021-08-12T17:04:41.752" v="1132" actId="931"/>
          <ac:spMkLst>
            <pc:docMk/>
            <pc:sldMk cId="1056570672" sldId="286"/>
            <ac:spMk id="3" creationId="{17A637F9-880E-4C4A-BECD-E42138C4B2B3}"/>
          </ac:spMkLst>
        </pc:spChg>
        <pc:spChg chg="add del mod">
          <ac:chgData name="amira fk" userId="f0122fb84e01bcc9" providerId="LiveId" clId="{2CC9736D-8CAC-4ACE-A8E2-6293657F1A44}" dt="2021-08-13T15:24:33.598" v="2112" actId="931"/>
          <ac:spMkLst>
            <pc:docMk/>
            <pc:sldMk cId="1056570672" sldId="286"/>
            <ac:spMk id="4" creationId="{5158BD70-D128-496F-AD6C-E4001EF068C9}"/>
          </ac:spMkLst>
        </pc:spChg>
        <pc:spChg chg="add del mod">
          <ac:chgData name="amira fk" userId="f0122fb84e01bcc9" providerId="LiveId" clId="{2CC9736D-8CAC-4ACE-A8E2-6293657F1A44}" dt="2021-08-12T16:50:43.214" v="841" actId="478"/>
          <ac:spMkLst>
            <pc:docMk/>
            <pc:sldMk cId="1056570672" sldId="286"/>
            <ac:spMk id="4" creationId="{77AED090-5EDE-4E3F-959C-A2CAB1DD8D20}"/>
          </ac:spMkLst>
        </pc:spChg>
        <pc:spChg chg="add mod">
          <ac:chgData name="amira fk" userId="f0122fb84e01bcc9" providerId="LiveId" clId="{2CC9736D-8CAC-4ACE-A8E2-6293657F1A44}" dt="2021-08-12T16:50:43.950" v="842"/>
          <ac:spMkLst>
            <pc:docMk/>
            <pc:sldMk cId="1056570672" sldId="286"/>
            <ac:spMk id="5" creationId="{63DB5115-7903-49DD-BBD3-D869A3A3B588}"/>
          </ac:spMkLst>
        </pc:spChg>
        <pc:picChg chg="add del mod ord">
          <ac:chgData name="amira fk" userId="f0122fb84e01bcc9" providerId="LiveId" clId="{2CC9736D-8CAC-4ACE-A8E2-6293657F1A44}" dt="2021-08-13T15:24:27.292" v="2111" actId="478"/>
          <ac:picMkLst>
            <pc:docMk/>
            <pc:sldMk cId="1056570672" sldId="286"/>
            <ac:picMk id="7" creationId="{258761FB-7376-4A33-AA5A-4CCF5BC1B59A}"/>
          </ac:picMkLst>
        </pc:picChg>
        <pc:picChg chg="add mod ord">
          <ac:chgData name="amira fk" userId="f0122fb84e01bcc9" providerId="LiveId" clId="{2CC9736D-8CAC-4ACE-A8E2-6293657F1A44}" dt="2021-08-13T15:24:33.598" v="2112" actId="931"/>
          <ac:picMkLst>
            <pc:docMk/>
            <pc:sldMk cId="1056570672" sldId="286"/>
            <ac:picMk id="8" creationId="{393CC8CE-C392-4741-AB5A-B56684B7C756}"/>
          </ac:picMkLst>
        </pc:picChg>
      </pc:sldChg>
      <pc:sldChg chg="delSp modSp add mod modTransition">
        <pc:chgData name="amira fk" userId="f0122fb84e01bcc9" providerId="LiveId" clId="{2CC9736D-8CAC-4ACE-A8E2-6293657F1A44}" dt="2021-08-13T15:24:05.532" v="2108" actId="1036"/>
        <pc:sldMkLst>
          <pc:docMk/>
          <pc:sldMk cId="1593211508" sldId="287"/>
        </pc:sldMkLst>
        <pc:spChg chg="mod">
          <ac:chgData name="amira fk" userId="f0122fb84e01bcc9" providerId="LiveId" clId="{2CC9736D-8CAC-4ACE-A8E2-6293657F1A44}" dt="2021-08-13T15:24:05.532" v="2108" actId="1036"/>
          <ac:spMkLst>
            <pc:docMk/>
            <pc:sldMk cId="1593211508" sldId="287"/>
            <ac:spMk id="2" creationId="{9822ED9E-1088-4A01-953C-ED7665741327}"/>
          </ac:spMkLst>
        </pc:spChg>
        <pc:spChg chg="mod">
          <ac:chgData name="amira fk" userId="f0122fb84e01bcc9" providerId="LiveId" clId="{2CC9736D-8CAC-4ACE-A8E2-6293657F1A44}" dt="2021-08-13T15:24:05.532" v="2108" actId="1036"/>
          <ac:spMkLst>
            <pc:docMk/>
            <pc:sldMk cId="1593211508" sldId="287"/>
            <ac:spMk id="4" creationId="{C6491719-3A8D-4D17-9E04-A7C24FCC84C4}"/>
          </ac:spMkLst>
        </pc:spChg>
        <pc:spChg chg="del mod">
          <ac:chgData name="amira fk" userId="f0122fb84e01bcc9" providerId="LiveId" clId="{2CC9736D-8CAC-4ACE-A8E2-6293657F1A44}" dt="2021-08-13T15:23:43.828" v="2053" actId="478"/>
          <ac:spMkLst>
            <pc:docMk/>
            <pc:sldMk cId="1593211508" sldId="287"/>
            <ac:spMk id="6" creationId="{C08E00D9-8B47-4D01-B938-AF77FC2942F7}"/>
          </ac:spMkLst>
        </pc:spChg>
      </pc:sldChg>
      <pc:sldChg chg="addSp delSp modSp new del mod modTransition">
        <pc:chgData name="amira fk" userId="f0122fb84e01bcc9" providerId="LiveId" clId="{2CC9736D-8CAC-4ACE-A8E2-6293657F1A44}" dt="2021-08-14T17:35:19.669" v="2163" actId="47"/>
        <pc:sldMkLst>
          <pc:docMk/>
          <pc:sldMk cId="3150138992" sldId="288"/>
        </pc:sldMkLst>
        <pc:spChg chg="mod">
          <ac:chgData name="amira fk" userId="f0122fb84e01bcc9" providerId="LiveId" clId="{2CC9736D-8CAC-4ACE-A8E2-6293657F1A44}" dt="2021-08-12T16:59:42.941" v="1092" actId="14100"/>
          <ac:spMkLst>
            <pc:docMk/>
            <pc:sldMk cId="3150138992" sldId="288"/>
            <ac:spMk id="2" creationId="{8CA26B6E-183C-4161-93E7-79D07F30F0DC}"/>
          </ac:spMkLst>
        </pc:spChg>
        <pc:spChg chg="del">
          <ac:chgData name="amira fk" userId="f0122fb84e01bcc9" providerId="LiveId" clId="{2CC9736D-8CAC-4ACE-A8E2-6293657F1A44}" dt="2021-08-12T17:04:48.283" v="1133" actId="931"/>
          <ac:spMkLst>
            <pc:docMk/>
            <pc:sldMk cId="3150138992" sldId="288"/>
            <ac:spMk id="3" creationId="{16B39798-9973-43C9-A7B0-9656F44A21FD}"/>
          </ac:spMkLst>
        </pc:spChg>
        <pc:spChg chg="add mod">
          <ac:chgData name="amira fk" userId="f0122fb84e01bcc9" providerId="LiveId" clId="{2CC9736D-8CAC-4ACE-A8E2-6293657F1A44}" dt="2021-08-12T16:50:52.684" v="844"/>
          <ac:spMkLst>
            <pc:docMk/>
            <pc:sldMk cId="3150138992" sldId="288"/>
            <ac:spMk id="4" creationId="{69779F83-DBBD-40FD-807D-67EC10A69687}"/>
          </ac:spMkLst>
        </pc:spChg>
        <pc:spChg chg="add del mod">
          <ac:chgData name="amira fk" userId="f0122fb84e01bcc9" providerId="LiveId" clId="{2CC9736D-8CAC-4ACE-A8E2-6293657F1A44}" dt="2021-08-13T15:24:40.964" v="2114" actId="931"/>
          <ac:spMkLst>
            <pc:docMk/>
            <pc:sldMk cId="3150138992" sldId="288"/>
            <ac:spMk id="5" creationId="{421F8482-7A77-4076-A37E-14F6A82EA636}"/>
          </ac:spMkLst>
        </pc:spChg>
        <pc:picChg chg="add del mod ord">
          <ac:chgData name="amira fk" userId="f0122fb84e01bcc9" providerId="LiveId" clId="{2CC9736D-8CAC-4ACE-A8E2-6293657F1A44}" dt="2021-08-13T15:24:36.636" v="2113" actId="478"/>
          <ac:picMkLst>
            <pc:docMk/>
            <pc:sldMk cId="3150138992" sldId="288"/>
            <ac:picMk id="6" creationId="{3EE21896-E154-422C-AD3F-EC6E79FD5455}"/>
          </ac:picMkLst>
        </pc:picChg>
        <pc:picChg chg="add mod ord">
          <ac:chgData name="amira fk" userId="f0122fb84e01bcc9" providerId="LiveId" clId="{2CC9736D-8CAC-4ACE-A8E2-6293657F1A44}" dt="2021-08-13T15:27:38.144" v="2158" actId="14100"/>
          <ac:picMkLst>
            <pc:docMk/>
            <pc:sldMk cId="3150138992" sldId="288"/>
            <ac:picMk id="8" creationId="{BB14CB17-9792-4AA2-9DFB-ABE9A5A0E41F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7:35:20.677" v="2164" actId="47"/>
        <pc:sldMkLst>
          <pc:docMk/>
          <pc:sldMk cId="537927124" sldId="289"/>
        </pc:sldMkLst>
        <pc:spChg chg="del">
          <ac:chgData name="amira fk" userId="f0122fb84e01bcc9" providerId="LiveId" clId="{2CC9736D-8CAC-4ACE-A8E2-6293657F1A44}" dt="2021-08-12T17:00:05.443" v="1093" actId="478"/>
          <ac:spMkLst>
            <pc:docMk/>
            <pc:sldMk cId="537927124" sldId="289"/>
            <ac:spMk id="2" creationId="{3E285588-4B7B-4623-8DC3-76968717EB32}"/>
          </ac:spMkLst>
        </pc:spChg>
        <pc:spChg chg="add del mod">
          <ac:chgData name="amira fk" userId="f0122fb84e01bcc9" providerId="LiveId" clId="{2CC9736D-8CAC-4ACE-A8E2-6293657F1A44}" dt="2021-08-13T15:24:48.938" v="2116" actId="931"/>
          <ac:spMkLst>
            <pc:docMk/>
            <pc:sldMk cId="537927124" sldId="289"/>
            <ac:spMk id="3" creationId="{082A23A9-A78B-4A6D-9735-086BD010CB7A}"/>
          </ac:spMkLst>
        </pc:spChg>
        <pc:spChg chg="del">
          <ac:chgData name="amira fk" userId="f0122fb84e01bcc9" providerId="LiveId" clId="{2CC9736D-8CAC-4ACE-A8E2-6293657F1A44}" dt="2021-08-12T17:04:55.014" v="1134" actId="931"/>
          <ac:spMkLst>
            <pc:docMk/>
            <pc:sldMk cId="537927124" sldId="289"/>
            <ac:spMk id="3" creationId="{3CFB7ED9-48E3-41AA-9D98-5404338B7C99}"/>
          </ac:spMkLst>
        </pc:spChg>
        <pc:spChg chg="add mod">
          <ac:chgData name="amira fk" userId="f0122fb84e01bcc9" providerId="LiveId" clId="{2CC9736D-8CAC-4ACE-A8E2-6293657F1A44}" dt="2021-08-12T16:50:57.212" v="846"/>
          <ac:spMkLst>
            <pc:docMk/>
            <pc:sldMk cId="537927124" sldId="289"/>
            <ac:spMk id="4" creationId="{1002D694-B99F-4DC9-A4D3-5787D455B7D7}"/>
          </ac:spMkLst>
        </pc:spChg>
        <pc:spChg chg="add mod">
          <ac:chgData name="amira fk" userId="f0122fb84e01bcc9" providerId="LiveId" clId="{2CC9736D-8CAC-4ACE-A8E2-6293657F1A44}" dt="2021-08-12T17:00:06.835" v="1094"/>
          <ac:spMkLst>
            <pc:docMk/>
            <pc:sldMk cId="537927124" sldId="289"/>
            <ac:spMk id="5" creationId="{B57CABEF-B04A-4617-87AA-3D9FAFAA40B9}"/>
          </ac:spMkLst>
        </pc:spChg>
        <pc:picChg chg="add del mod ord">
          <ac:chgData name="amira fk" userId="f0122fb84e01bcc9" providerId="LiveId" clId="{2CC9736D-8CAC-4ACE-A8E2-6293657F1A44}" dt="2021-08-13T15:24:44.963" v="2115" actId="478"/>
          <ac:picMkLst>
            <pc:docMk/>
            <pc:sldMk cId="537927124" sldId="289"/>
            <ac:picMk id="7" creationId="{833B938C-1B02-4D62-A480-4D3A860385D5}"/>
          </ac:picMkLst>
        </pc:picChg>
        <pc:picChg chg="add mod ord">
          <ac:chgData name="amira fk" userId="f0122fb84e01bcc9" providerId="LiveId" clId="{2CC9736D-8CAC-4ACE-A8E2-6293657F1A44}" dt="2021-08-13T15:27:28.770" v="2156" actId="14100"/>
          <ac:picMkLst>
            <pc:docMk/>
            <pc:sldMk cId="537927124" sldId="289"/>
            <ac:picMk id="8" creationId="{C84C3292-F98A-470F-A119-BF32578383B9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7:35:21.414" v="2165" actId="47"/>
        <pc:sldMkLst>
          <pc:docMk/>
          <pc:sldMk cId="276685931" sldId="290"/>
        </pc:sldMkLst>
        <pc:spChg chg="del">
          <ac:chgData name="amira fk" userId="f0122fb84e01bcc9" providerId="LiveId" clId="{2CC9736D-8CAC-4ACE-A8E2-6293657F1A44}" dt="2021-08-12T17:00:18.807" v="1095" actId="478"/>
          <ac:spMkLst>
            <pc:docMk/>
            <pc:sldMk cId="276685931" sldId="290"/>
            <ac:spMk id="2" creationId="{F87EFBFA-9616-4DF8-AA16-6CF71797C219}"/>
          </ac:spMkLst>
        </pc:spChg>
        <pc:spChg chg="add del mod">
          <ac:chgData name="amira fk" userId="f0122fb84e01bcc9" providerId="LiveId" clId="{2CC9736D-8CAC-4ACE-A8E2-6293657F1A44}" dt="2021-08-13T15:25:01.106" v="2118" actId="931"/>
          <ac:spMkLst>
            <pc:docMk/>
            <pc:sldMk cId="276685931" sldId="290"/>
            <ac:spMk id="3" creationId="{47BD1658-81C8-4543-837D-7F4BC720A268}"/>
          </ac:spMkLst>
        </pc:spChg>
        <pc:spChg chg="del">
          <ac:chgData name="amira fk" userId="f0122fb84e01bcc9" providerId="LiveId" clId="{2CC9736D-8CAC-4ACE-A8E2-6293657F1A44}" dt="2021-08-12T17:05:01.868" v="1135" actId="931"/>
          <ac:spMkLst>
            <pc:docMk/>
            <pc:sldMk cId="276685931" sldId="290"/>
            <ac:spMk id="3" creationId="{8E8DA6AE-9550-435A-A233-03160BEE9343}"/>
          </ac:spMkLst>
        </pc:spChg>
        <pc:spChg chg="add del mod">
          <ac:chgData name="amira fk" userId="f0122fb84e01bcc9" providerId="LiveId" clId="{2CC9736D-8CAC-4ACE-A8E2-6293657F1A44}" dt="2021-08-12T16:51:20.065" v="849"/>
          <ac:spMkLst>
            <pc:docMk/>
            <pc:sldMk cId="276685931" sldId="290"/>
            <ac:spMk id="4" creationId="{6557CEE8-B6CE-45C2-9C20-A2B25207A165}"/>
          </ac:spMkLst>
        </pc:spChg>
        <pc:spChg chg="add mod">
          <ac:chgData name="amira fk" userId="f0122fb84e01bcc9" providerId="LiveId" clId="{2CC9736D-8CAC-4ACE-A8E2-6293657F1A44}" dt="2021-08-12T16:51:23.533" v="850"/>
          <ac:spMkLst>
            <pc:docMk/>
            <pc:sldMk cId="276685931" sldId="290"/>
            <ac:spMk id="5" creationId="{5B490083-F04B-4E92-8E76-BB9BD214B059}"/>
          </ac:spMkLst>
        </pc:spChg>
        <pc:spChg chg="add mod">
          <ac:chgData name="amira fk" userId="f0122fb84e01bcc9" providerId="LiveId" clId="{2CC9736D-8CAC-4ACE-A8E2-6293657F1A44}" dt="2021-08-12T17:00:20.492" v="1096"/>
          <ac:spMkLst>
            <pc:docMk/>
            <pc:sldMk cId="276685931" sldId="290"/>
            <ac:spMk id="6" creationId="{104A7524-5E1B-4491-9A48-8BE2CD03C29F}"/>
          </ac:spMkLst>
        </pc:spChg>
        <pc:picChg chg="add mod ord">
          <ac:chgData name="amira fk" userId="f0122fb84e01bcc9" providerId="LiveId" clId="{2CC9736D-8CAC-4ACE-A8E2-6293657F1A44}" dt="2021-08-13T15:27:21.868" v="2155" actId="1076"/>
          <ac:picMkLst>
            <pc:docMk/>
            <pc:sldMk cId="276685931" sldId="290"/>
            <ac:picMk id="7" creationId="{9DDF01EA-FAE8-4782-85B1-A85826D47B69}"/>
          </ac:picMkLst>
        </pc:picChg>
        <pc:picChg chg="add del mod ord">
          <ac:chgData name="amira fk" userId="f0122fb84e01bcc9" providerId="LiveId" clId="{2CC9736D-8CAC-4ACE-A8E2-6293657F1A44}" dt="2021-08-13T15:24:52.865" v="2117" actId="478"/>
          <ac:picMkLst>
            <pc:docMk/>
            <pc:sldMk cId="276685931" sldId="290"/>
            <ac:picMk id="8" creationId="{ECB01A42-FC51-452F-AE16-03C46F9CAEAF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7:35:22.261" v="2166" actId="47"/>
        <pc:sldMkLst>
          <pc:docMk/>
          <pc:sldMk cId="3011558191" sldId="291"/>
        </pc:sldMkLst>
        <pc:spChg chg="del">
          <ac:chgData name="amira fk" userId="f0122fb84e01bcc9" providerId="LiveId" clId="{2CC9736D-8CAC-4ACE-A8E2-6293657F1A44}" dt="2021-08-12T17:00:37.094" v="1097" actId="478"/>
          <ac:spMkLst>
            <pc:docMk/>
            <pc:sldMk cId="3011558191" sldId="291"/>
            <ac:spMk id="2" creationId="{780B302F-4F2F-4CFE-A019-CE9A9F54FD85}"/>
          </ac:spMkLst>
        </pc:spChg>
        <pc:spChg chg="del">
          <ac:chgData name="amira fk" userId="f0122fb84e01bcc9" providerId="LiveId" clId="{2CC9736D-8CAC-4ACE-A8E2-6293657F1A44}" dt="2021-08-12T17:05:11.873" v="1136" actId="931"/>
          <ac:spMkLst>
            <pc:docMk/>
            <pc:sldMk cId="3011558191" sldId="291"/>
            <ac:spMk id="3" creationId="{2090713E-35B1-49F5-B3B3-08811A5D0516}"/>
          </ac:spMkLst>
        </pc:spChg>
        <pc:spChg chg="add del mod">
          <ac:chgData name="amira fk" userId="f0122fb84e01bcc9" providerId="LiveId" clId="{2CC9736D-8CAC-4ACE-A8E2-6293657F1A44}" dt="2021-08-13T15:25:07.668" v="2120" actId="931"/>
          <ac:spMkLst>
            <pc:docMk/>
            <pc:sldMk cId="3011558191" sldId="291"/>
            <ac:spMk id="3" creationId="{79A50D73-D963-45FC-A3F8-EE5792920249}"/>
          </ac:spMkLst>
        </pc:spChg>
        <pc:spChg chg="add mod">
          <ac:chgData name="amira fk" userId="f0122fb84e01bcc9" providerId="LiveId" clId="{2CC9736D-8CAC-4ACE-A8E2-6293657F1A44}" dt="2021-08-12T16:51:26.833" v="852"/>
          <ac:spMkLst>
            <pc:docMk/>
            <pc:sldMk cId="3011558191" sldId="291"/>
            <ac:spMk id="4" creationId="{DC70DA9C-FB51-417A-81D4-1358E9809FD1}"/>
          </ac:spMkLst>
        </pc:spChg>
        <pc:spChg chg="add mod">
          <ac:chgData name="amira fk" userId="f0122fb84e01bcc9" providerId="LiveId" clId="{2CC9736D-8CAC-4ACE-A8E2-6293657F1A44}" dt="2021-08-12T17:00:38.655" v="1098"/>
          <ac:spMkLst>
            <pc:docMk/>
            <pc:sldMk cId="3011558191" sldId="291"/>
            <ac:spMk id="5" creationId="{BF4A95A9-8C2D-4E0E-BFBA-8F203DFE09D5}"/>
          </ac:spMkLst>
        </pc:spChg>
        <pc:picChg chg="add del mod ord">
          <ac:chgData name="amira fk" userId="f0122fb84e01bcc9" providerId="LiveId" clId="{2CC9736D-8CAC-4ACE-A8E2-6293657F1A44}" dt="2021-08-13T15:25:03.699" v="2119" actId="478"/>
          <ac:picMkLst>
            <pc:docMk/>
            <pc:sldMk cId="3011558191" sldId="291"/>
            <ac:picMk id="7" creationId="{6D777DE2-5333-4BE8-86B7-21AF5C9922EE}"/>
          </ac:picMkLst>
        </pc:picChg>
        <pc:picChg chg="add mod ord">
          <ac:chgData name="amira fk" userId="f0122fb84e01bcc9" providerId="LiveId" clId="{2CC9736D-8CAC-4ACE-A8E2-6293657F1A44}" dt="2021-08-13T15:27:07.924" v="2149" actId="1076"/>
          <ac:picMkLst>
            <pc:docMk/>
            <pc:sldMk cId="3011558191" sldId="291"/>
            <ac:picMk id="8" creationId="{65C23E3C-EA0A-4576-90C1-79E9CBE379FA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8:21:59.592" v="2176" actId="47"/>
        <pc:sldMkLst>
          <pc:docMk/>
          <pc:sldMk cId="2622604857" sldId="292"/>
        </pc:sldMkLst>
        <pc:spChg chg="del">
          <ac:chgData name="amira fk" userId="f0122fb84e01bcc9" providerId="LiveId" clId="{2CC9736D-8CAC-4ACE-A8E2-6293657F1A44}" dt="2021-08-12T17:00:50.659" v="1099" actId="478"/>
          <ac:spMkLst>
            <pc:docMk/>
            <pc:sldMk cId="2622604857" sldId="292"/>
            <ac:spMk id="2" creationId="{E6C3F8C8-88F6-4766-B064-FE132B659515}"/>
          </ac:spMkLst>
        </pc:spChg>
        <pc:spChg chg="del">
          <ac:chgData name="amira fk" userId="f0122fb84e01bcc9" providerId="LiveId" clId="{2CC9736D-8CAC-4ACE-A8E2-6293657F1A44}" dt="2021-08-12T17:05:18.628" v="1137" actId="931"/>
          <ac:spMkLst>
            <pc:docMk/>
            <pc:sldMk cId="2622604857" sldId="292"/>
            <ac:spMk id="3" creationId="{2A66A5FA-6312-4703-B683-47B30D90D741}"/>
          </ac:spMkLst>
        </pc:spChg>
        <pc:spChg chg="add del mod">
          <ac:chgData name="amira fk" userId="f0122fb84e01bcc9" providerId="LiveId" clId="{2CC9736D-8CAC-4ACE-A8E2-6293657F1A44}" dt="2021-08-13T15:25:15.641" v="2122" actId="931"/>
          <ac:spMkLst>
            <pc:docMk/>
            <pc:sldMk cId="2622604857" sldId="292"/>
            <ac:spMk id="3" creationId="{EC36CCC3-F344-44B6-88F4-7D6986E74C52}"/>
          </ac:spMkLst>
        </pc:spChg>
        <pc:spChg chg="add mod">
          <ac:chgData name="amira fk" userId="f0122fb84e01bcc9" providerId="LiveId" clId="{2CC9736D-8CAC-4ACE-A8E2-6293657F1A44}" dt="2021-08-12T16:51:30.119" v="854"/>
          <ac:spMkLst>
            <pc:docMk/>
            <pc:sldMk cId="2622604857" sldId="292"/>
            <ac:spMk id="4" creationId="{697A7DEA-27E1-49CF-B8D7-C62724EC49AD}"/>
          </ac:spMkLst>
        </pc:spChg>
        <pc:spChg chg="add mod">
          <ac:chgData name="amira fk" userId="f0122fb84e01bcc9" providerId="LiveId" clId="{2CC9736D-8CAC-4ACE-A8E2-6293657F1A44}" dt="2021-08-12T17:00:51.291" v="1100"/>
          <ac:spMkLst>
            <pc:docMk/>
            <pc:sldMk cId="2622604857" sldId="292"/>
            <ac:spMk id="5" creationId="{97CB47DB-B79D-4420-9C7E-545371BC5941}"/>
          </ac:spMkLst>
        </pc:spChg>
        <pc:picChg chg="add del mod ord">
          <ac:chgData name="amira fk" userId="f0122fb84e01bcc9" providerId="LiveId" clId="{2CC9736D-8CAC-4ACE-A8E2-6293657F1A44}" dt="2021-08-13T15:25:10.669" v="2121" actId="478"/>
          <ac:picMkLst>
            <pc:docMk/>
            <pc:sldMk cId="2622604857" sldId="292"/>
            <ac:picMk id="7" creationId="{FFDA9A90-ED76-4245-8CFA-32E81AFB6284}"/>
          </ac:picMkLst>
        </pc:picChg>
        <pc:picChg chg="add mod ord">
          <ac:chgData name="amira fk" userId="f0122fb84e01bcc9" providerId="LiveId" clId="{2CC9736D-8CAC-4ACE-A8E2-6293657F1A44}" dt="2021-08-13T15:27:02.641" v="2147" actId="1076"/>
          <ac:picMkLst>
            <pc:docMk/>
            <pc:sldMk cId="2622604857" sldId="292"/>
            <ac:picMk id="8" creationId="{D45AD22F-4F5E-460A-BF15-3EEEFBC3C4A3}"/>
          </ac:picMkLst>
        </pc:picChg>
      </pc:sldChg>
      <pc:sldChg chg="new del">
        <pc:chgData name="amira fk" userId="f0122fb84e01bcc9" providerId="LiveId" clId="{2CC9736D-8CAC-4ACE-A8E2-6293657F1A44}" dt="2021-08-12T16:51:47.588" v="857" actId="47"/>
        <pc:sldMkLst>
          <pc:docMk/>
          <pc:sldMk cId="2367089048" sldId="293"/>
        </pc:sldMkLst>
      </pc:sldChg>
      <pc:sldChg chg="modSp add mod modTransition">
        <pc:chgData name="amira fk" userId="f0122fb84e01bcc9" providerId="LiveId" clId="{2CC9736D-8CAC-4ACE-A8E2-6293657F1A44}" dt="2021-08-12T17:47:31.123" v="1287"/>
        <pc:sldMkLst>
          <pc:docMk/>
          <pc:sldMk cId="3924540022" sldId="294"/>
        </pc:sldMkLst>
        <pc:spChg chg="mod">
          <ac:chgData name="amira fk" userId="f0122fb84e01bcc9" providerId="LiveId" clId="{2CC9736D-8CAC-4ACE-A8E2-6293657F1A44}" dt="2021-08-12T16:51:57.873" v="871" actId="20577"/>
          <ac:spMkLst>
            <pc:docMk/>
            <pc:sldMk cId="3924540022" sldId="294"/>
            <ac:spMk id="2" creationId="{9822ED9E-1088-4A01-953C-ED7665741327}"/>
          </ac:spMkLst>
        </pc:spChg>
        <pc:spChg chg="mod">
          <ac:chgData name="amira fk" userId="f0122fb84e01bcc9" providerId="LiveId" clId="{2CC9736D-8CAC-4ACE-A8E2-6293657F1A44}" dt="2021-08-12T16:52:34.670" v="919" actId="20577"/>
          <ac:spMkLst>
            <pc:docMk/>
            <pc:sldMk cId="3924540022" sldId="294"/>
            <ac:spMk id="4" creationId="{C6491719-3A8D-4D17-9E04-A7C24FCC84C4}"/>
          </ac:spMkLst>
        </pc:spChg>
        <pc:spChg chg="mod">
          <ac:chgData name="amira fk" userId="f0122fb84e01bcc9" providerId="LiveId" clId="{2CC9736D-8CAC-4ACE-A8E2-6293657F1A44}" dt="2021-08-12T16:52:08.357" v="885" actId="20577"/>
          <ac:spMkLst>
            <pc:docMk/>
            <pc:sldMk cId="3924540022" sldId="294"/>
            <ac:spMk id="6" creationId="{C08E00D9-8B47-4D01-B938-AF77FC2942F7}"/>
          </ac:spMkLst>
        </pc:spChg>
      </pc:sldChg>
      <pc:sldChg chg="addSp delSp modSp new mod modTransition">
        <pc:chgData name="amira fk" userId="f0122fb84e01bcc9" providerId="LiveId" clId="{2CC9736D-8CAC-4ACE-A8E2-6293657F1A44}" dt="2021-08-14T19:54:17.033" v="2787" actId="20577"/>
        <pc:sldMkLst>
          <pc:docMk/>
          <pc:sldMk cId="297511575" sldId="295"/>
        </pc:sldMkLst>
        <pc:spChg chg="del">
          <ac:chgData name="amira fk" userId="f0122fb84e01bcc9" providerId="LiveId" clId="{2CC9736D-8CAC-4ACE-A8E2-6293657F1A44}" dt="2021-08-12T17:01:04.615" v="1101" actId="478"/>
          <ac:spMkLst>
            <pc:docMk/>
            <pc:sldMk cId="297511575" sldId="295"/>
            <ac:spMk id="2" creationId="{D4FEC98A-F365-40DB-B272-AF56EBC820C9}"/>
          </ac:spMkLst>
        </pc:spChg>
        <pc:spChg chg="add del mod">
          <ac:chgData name="amira fk" userId="f0122fb84e01bcc9" providerId="LiveId" clId="{2CC9736D-8CAC-4ACE-A8E2-6293657F1A44}" dt="2021-08-14T19:08:51.884" v="2457" actId="931"/>
          <ac:spMkLst>
            <pc:docMk/>
            <pc:sldMk cId="297511575" sldId="295"/>
            <ac:spMk id="3" creationId="{1B64BE2B-311B-4F5D-8255-5FD79745CE14}"/>
          </ac:spMkLst>
        </pc:spChg>
        <pc:spChg chg="del">
          <ac:chgData name="amira fk" userId="f0122fb84e01bcc9" providerId="LiveId" clId="{2CC9736D-8CAC-4ACE-A8E2-6293657F1A44}" dt="2021-08-12T17:05:38.014" v="1138" actId="931"/>
          <ac:spMkLst>
            <pc:docMk/>
            <pc:sldMk cId="297511575" sldId="295"/>
            <ac:spMk id="3" creationId="{24E1040F-5F8E-4BF1-B040-0EE771A00F5A}"/>
          </ac:spMkLst>
        </pc:spChg>
        <pc:spChg chg="add mod">
          <ac:chgData name="amira fk" userId="f0122fb84e01bcc9" providerId="LiveId" clId="{2CC9736D-8CAC-4ACE-A8E2-6293657F1A44}" dt="2021-08-12T16:53:46.291" v="955" actId="20577"/>
          <ac:spMkLst>
            <pc:docMk/>
            <pc:sldMk cId="297511575" sldId="295"/>
            <ac:spMk id="4" creationId="{0A22F234-0CD1-4125-A5E7-BFCFF112CF8A}"/>
          </ac:spMkLst>
        </pc:spChg>
        <pc:spChg chg="add mod">
          <ac:chgData name="amira fk" userId="f0122fb84e01bcc9" providerId="LiveId" clId="{2CC9736D-8CAC-4ACE-A8E2-6293657F1A44}" dt="2021-08-12T17:01:05.119" v="1102"/>
          <ac:spMkLst>
            <pc:docMk/>
            <pc:sldMk cId="297511575" sldId="295"/>
            <ac:spMk id="5" creationId="{0D6B3109-801C-4F19-B0ED-99E82D0A2981}"/>
          </ac:spMkLst>
        </pc:spChg>
        <pc:spChg chg="add mod">
          <ac:chgData name="amira fk" userId="f0122fb84e01bcc9" providerId="LiveId" clId="{2CC9736D-8CAC-4ACE-A8E2-6293657F1A44}" dt="2021-08-14T19:54:17.033" v="2787" actId="20577"/>
          <ac:spMkLst>
            <pc:docMk/>
            <pc:sldMk cId="297511575" sldId="295"/>
            <ac:spMk id="6" creationId="{8EDD525C-12E8-4C3F-8AFA-7577106E66BA}"/>
          </ac:spMkLst>
        </pc:spChg>
        <pc:picChg chg="add del mod ord">
          <ac:chgData name="amira fk" userId="f0122fb84e01bcc9" providerId="LiveId" clId="{2CC9736D-8CAC-4ACE-A8E2-6293657F1A44}" dt="2021-08-14T17:35:43.809" v="2168" actId="478"/>
          <ac:picMkLst>
            <pc:docMk/>
            <pc:sldMk cId="297511575" sldId="295"/>
            <ac:picMk id="7" creationId="{AE7BA880-A307-496A-B717-D424C03DBCC2}"/>
          </ac:picMkLst>
        </pc:picChg>
        <pc:picChg chg="add mod ord">
          <ac:chgData name="amira fk" userId="f0122fb84e01bcc9" providerId="LiveId" clId="{2CC9736D-8CAC-4ACE-A8E2-6293657F1A44}" dt="2021-08-14T19:10:57.385" v="2496" actId="14100"/>
          <ac:picMkLst>
            <pc:docMk/>
            <pc:sldMk cId="297511575" sldId="295"/>
            <ac:picMk id="8" creationId="{53B2A248-B6E1-422C-B271-046C9870BFFD}"/>
          </ac:picMkLst>
        </pc:picChg>
      </pc:sldChg>
      <pc:sldChg chg="add modTransition">
        <pc:chgData name="amira fk" userId="f0122fb84e01bcc9" providerId="LiveId" clId="{2CC9736D-8CAC-4ACE-A8E2-6293657F1A44}" dt="2021-08-12T17:47:42.996" v="1295"/>
        <pc:sldMkLst>
          <pc:docMk/>
          <pc:sldMk cId="2809777926" sldId="296"/>
        </pc:sldMkLst>
      </pc:sldChg>
      <pc:sldChg chg="add del">
        <pc:chgData name="amira fk" userId="f0122fb84e01bcc9" providerId="LiveId" clId="{2CC9736D-8CAC-4ACE-A8E2-6293657F1A44}" dt="2021-08-12T16:53:09.897" v="923"/>
        <pc:sldMkLst>
          <pc:docMk/>
          <pc:sldMk cId="244859541" sldId="297"/>
        </pc:sldMkLst>
      </pc:sldChg>
      <pc:sldChg chg="addSp delSp modSp new mod modTransition">
        <pc:chgData name="amira fk" userId="f0122fb84e01bcc9" providerId="LiveId" clId="{2CC9736D-8CAC-4ACE-A8E2-6293657F1A44}" dt="2021-08-14T19:54:23.722" v="2790" actId="20577"/>
        <pc:sldMkLst>
          <pc:docMk/>
          <pc:sldMk cId="3696000311" sldId="297"/>
        </pc:sldMkLst>
        <pc:spChg chg="del">
          <ac:chgData name="amira fk" userId="f0122fb84e01bcc9" providerId="LiveId" clId="{2CC9736D-8CAC-4ACE-A8E2-6293657F1A44}" dt="2021-08-12T17:01:17.962" v="1103" actId="478"/>
          <ac:spMkLst>
            <pc:docMk/>
            <pc:sldMk cId="3696000311" sldId="297"/>
            <ac:spMk id="2" creationId="{A6863982-FD58-4A89-893B-33A7F1FE641F}"/>
          </ac:spMkLst>
        </pc:spChg>
        <pc:spChg chg="add del mod">
          <ac:chgData name="amira fk" userId="f0122fb84e01bcc9" providerId="LiveId" clId="{2CC9736D-8CAC-4ACE-A8E2-6293657F1A44}" dt="2021-08-14T19:08:58.251" v="2458" actId="931"/>
          <ac:spMkLst>
            <pc:docMk/>
            <pc:sldMk cId="3696000311" sldId="297"/>
            <ac:spMk id="3" creationId="{3B713E9C-E29D-4DD6-AE61-33889BD00787}"/>
          </ac:spMkLst>
        </pc:spChg>
        <pc:spChg chg="del">
          <ac:chgData name="amira fk" userId="f0122fb84e01bcc9" providerId="LiveId" clId="{2CC9736D-8CAC-4ACE-A8E2-6293657F1A44}" dt="2021-08-12T17:05:58.034" v="1139" actId="931"/>
          <ac:spMkLst>
            <pc:docMk/>
            <pc:sldMk cId="3696000311" sldId="297"/>
            <ac:spMk id="3" creationId="{E9976427-B6B9-4019-8E74-2B93918CC903}"/>
          </ac:spMkLst>
        </pc:spChg>
        <pc:spChg chg="add mod">
          <ac:chgData name="amira fk" userId="f0122fb84e01bcc9" providerId="LiveId" clId="{2CC9736D-8CAC-4ACE-A8E2-6293657F1A44}" dt="2021-08-12T16:53:56.328" v="957"/>
          <ac:spMkLst>
            <pc:docMk/>
            <pc:sldMk cId="3696000311" sldId="297"/>
            <ac:spMk id="4" creationId="{D5B9C59A-1604-4130-AE30-7C04C6A6B794}"/>
          </ac:spMkLst>
        </pc:spChg>
        <pc:spChg chg="add mod">
          <ac:chgData name="amira fk" userId="f0122fb84e01bcc9" providerId="LiveId" clId="{2CC9736D-8CAC-4ACE-A8E2-6293657F1A44}" dt="2021-08-12T17:01:18.688" v="1104"/>
          <ac:spMkLst>
            <pc:docMk/>
            <pc:sldMk cId="3696000311" sldId="297"/>
            <ac:spMk id="5" creationId="{BFAF9A95-39D7-431F-B82F-E794F443AD05}"/>
          </ac:spMkLst>
        </pc:spChg>
        <pc:spChg chg="add mod">
          <ac:chgData name="amira fk" userId="f0122fb84e01bcc9" providerId="LiveId" clId="{2CC9736D-8CAC-4ACE-A8E2-6293657F1A44}" dt="2021-08-14T19:54:23.722" v="2790" actId="20577"/>
          <ac:spMkLst>
            <pc:docMk/>
            <pc:sldMk cId="3696000311" sldId="297"/>
            <ac:spMk id="6" creationId="{0BF8553A-8CAF-4593-8F48-BAD66A98FA2D}"/>
          </ac:spMkLst>
        </pc:spChg>
        <pc:picChg chg="add del mod ord">
          <ac:chgData name="amira fk" userId="f0122fb84e01bcc9" providerId="LiveId" clId="{2CC9736D-8CAC-4ACE-A8E2-6293657F1A44}" dt="2021-08-14T17:35:46.435" v="2169" actId="478"/>
          <ac:picMkLst>
            <pc:docMk/>
            <pc:sldMk cId="3696000311" sldId="297"/>
            <ac:picMk id="7" creationId="{B6561010-FB39-4391-A30A-1A937B0350D1}"/>
          </ac:picMkLst>
        </pc:picChg>
        <pc:picChg chg="add mod ord">
          <ac:chgData name="amira fk" userId="f0122fb84e01bcc9" providerId="LiveId" clId="{2CC9736D-8CAC-4ACE-A8E2-6293657F1A44}" dt="2021-08-14T19:11:08.996" v="2500" actId="14100"/>
          <ac:picMkLst>
            <pc:docMk/>
            <pc:sldMk cId="3696000311" sldId="297"/>
            <ac:picMk id="8" creationId="{4A75E324-2BB1-49BF-B22B-B0A45BF227FD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9:09:01.765" v="2459" actId="47"/>
        <pc:sldMkLst>
          <pc:docMk/>
          <pc:sldMk cId="3229570593" sldId="298"/>
        </pc:sldMkLst>
        <pc:spChg chg="del">
          <ac:chgData name="amira fk" userId="f0122fb84e01bcc9" providerId="LiveId" clId="{2CC9736D-8CAC-4ACE-A8E2-6293657F1A44}" dt="2021-08-12T17:01:32.352" v="1105" actId="478"/>
          <ac:spMkLst>
            <pc:docMk/>
            <pc:sldMk cId="3229570593" sldId="298"/>
            <ac:spMk id="2" creationId="{7803C6EC-4186-46AF-B777-30CF27FB2CB5}"/>
          </ac:spMkLst>
        </pc:spChg>
        <pc:spChg chg="del">
          <ac:chgData name="amira fk" userId="f0122fb84e01bcc9" providerId="LiveId" clId="{2CC9736D-8CAC-4ACE-A8E2-6293657F1A44}" dt="2021-08-12T17:06:03.881" v="1140" actId="931"/>
          <ac:spMkLst>
            <pc:docMk/>
            <pc:sldMk cId="3229570593" sldId="298"/>
            <ac:spMk id="3" creationId="{5DADFF12-C304-4942-B7BB-8987EBE89C54}"/>
          </ac:spMkLst>
        </pc:spChg>
        <pc:spChg chg="add mod">
          <ac:chgData name="amira fk" userId="f0122fb84e01bcc9" providerId="LiveId" clId="{2CC9736D-8CAC-4ACE-A8E2-6293657F1A44}" dt="2021-08-14T17:35:48.920" v="2170" actId="478"/>
          <ac:spMkLst>
            <pc:docMk/>
            <pc:sldMk cId="3229570593" sldId="298"/>
            <ac:spMk id="3" creationId="{E252607C-9C72-4E24-B6E5-3E5827946377}"/>
          </ac:spMkLst>
        </pc:spChg>
        <pc:spChg chg="add mod">
          <ac:chgData name="amira fk" userId="f0122fb84e01bcc9" providerId="LiveId" clId="{2CC9736D-8CAC-4ACE-A8E2-6293657F1A44}" dt="2021-08-12T16:54:00.614" v="959"/>
          <ac:spMkLst>
            <pc:docMk/>
            <pc:sldMk cId="3229570593" sldId="298"/>
            <ac:spMk id="4" creationId="{F229C992-C020-46DC-8469-64F9EE3F0717}"/>
          </ac:spMkLst>
        </pc:spChg>
        <pc:spChg chg="add mod">
          <ac:chgData name="amira fk" userId="f0122fb84e01bcc9" providerId="LiveId" clId="{2CC9736D-8CAC-4ACE-A8E2-6293657F1A44}" dt="2021-08-12T17:01:33.165" v="1106"/>
          <ac:spMkLst>
            <pc:docMk/>
            <pc:sldMk cId="3229570593" sldId="298"/>
            <ac:spMk id="5" creationId="{6C9B0D36-DF24-4AAF-A150-69E0EE461DCF}"/>
          </ac:spMkLst>
        </pc:spChg>
        <pc:picChg chg="add del mod ord">
          <ac:chgData name="amira fk" userId="f0122fb84e01bcc9" providerId="LiveId" clId="{2CC9736D-8CAC-4ACE-A8E2-6293657F1A44}" dt="2021-08-14T17:35:48.920" v="2170" actId="478"/>
          <ac:picMkLst>
            <pc:docMk/>
            <pc:sldMk cId="3229570593" sldId="298"/>
            <ac:picMk id="7" creationId="{EF561DC5-4051-433F-8860-4B43AA5C9D53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9:09:03.431" v="2460" actId="47"/>
        <pc:sldMkLst>
          <pc:docMk/>
          <pc:sldMk cId="92716638" sldId="299"/>
        </pc:sldMkLst>
        <pc:spChg chg="del">
          <ac:chgData name="amira fk" userId="f0122fb84e01bcc9" providerId="LiveId" clId="{2CC9736D-8CAC-4ACE-A8E2-6293657F1A44}" dt="2021-08-12T17:01:43.777" v="1107" actId="478"/>
          <ac:spMkLst>
            <pc:docMk/>
            <pc:sldMk cId="92716638" sldId="299"/>
            <ac:spMk id="2" creationId="{8BDFD78D-DB74-418D-8823-9BB94262D2AB}"/>
          </ac:spMkLst>
        </pc:spChg>
        <pc:spChg chg="add mod">
          <ac:chgData name="amira fk" userId="f0122fb84e01bcc9" providerId="LiveId" clId="{2CC9736D-8CAC-4ACE-A8E2-6293657F1A44}" dt="2021-08-14T17:35:51.908" v="2172" actId="478"/>
          <ac:spMkLst>
            <pc:docMk/>
            <pc:sldMk cId="92716638" sldId="299"/>
            <ac:spMk id="3" creationId="{32F7BC45-C286-4BE6-AF68-54833257E74A}"/>
          </ac:spMkLst>
        </pc:spChg>
        <pc:spChg chg="del">
          <ac:chgData name="amira fk" userId="f0122fb84e01bcc9" providerId="LiveId" clId="{2CC9736D-8CAC-4ACE-A8E2-6293657F1A44}" dt="2021-08-12T17:06:10.941" v="1141" actId="931"/>
          <ac:spMkLst>
            <pc:docMk/>
            <pc:sldMk cId="92716638" sldId="299"/>
            <ac:spMk id="3" creationId="{38E525D5-313F-4F2F-AA03-0963B3C3D159}"/>
          </ac:spMkLst>
        </pc:spChg>
        <pc:spChg chg="add mod">
          <ac:chgData name="amira fk" userId="f0122fb84e01bcc9" providerId="LiveId" clId="{2CC9736D-8CAC-4ACE-A8E2-6293657F1A44}" dt="2021-08-12T16:54:04.639" v="961"/>
          <ac:spMkLst>
            <pc:docMk/>
            <pc:sldMk cId="92716638" sldId="299"/>
            <ac:spMk id="4" creationId="{ACB2649A-14E4-4D6C-A2E3-E04787BF7B0A}"/>
          </ac:spMkLst>
        </pc:spChg>
        <pc:spChg chg="add mod">
          <ac:chgData name="amira fk" userId="f0122fb84e01bcc9" providerId="LiveId" clId="{2CC9736D-8CAC-4ACE-A8E2-6293657F1A44}" dt="2021-08-12T17:01:44.411" v="1108"/>
          <ac:spMkLst>
            <pc:docMk/>
            <pc:sldMk cId="92716638" sldId="299"/>
            <ac:spMk id="5" creationId="{904D6904-DEE7-477A-AC0E-194C16D4AB67}"/>
          </ac:spMkLst>
        </pc:spChg>
        <pc:picChg chg="add del mod ord">
          <ac:chgData name="amira fk" userId="f0122fb84e01bcc9" providerId="LiveId" clId="{2CC9736D-8CAC-4ACE-A8E2-6293657F1A44}" dt="2021-08-14T17:35:51.908" v="2172" actId="478"/>
          <ac:picMkLst>
            <pc:docMk/>
            <pc:sldMk cId="92716638" sldId="299"/>
            <ac:picMk id="7" creationId="{B3E763EE-94F7-459F-8D6C-59F3B0D136AE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9:09:06.228" v="2461" actId="47"/>
        <pc:sldMkLst>
          <pc:docMk/>
          <pc:sldMk cId="3576160877" sldId="300"/>
        </pc:sldMkLst>
        <pc:spChg chg="del">
          <ac:chgData name="amira fk" userId="f0122fb84e01bcc9" providerId="LiveId" clId="{2CC9736D-8CAC-4ACE-A8E2-6293657F1A44}" dt="2021-08-12T17:01:55.777" v="1109" actId="478"/>
          <ac:spMkLst>
            <pc:docMk/>
            <pc:sldMk cId="3576160877" sldId="300"/>
            <ac:spMk id="2" creationId="{0862BB78-AFB0-4FA1-BACE-ACC8521C5FE7}"/>
          </ac:spMkLst>
        </pc:spChg>
        <pc:spChg chg="add mod">
          <ac:chgData name="amira fk" userId="f0122fb84e01bcc9" providerId="LiveId" clId="{2CC9736D-8CAC-4ACE-A8E2-6293657F1A44}" dt="2021-08-14T17:35:54.885" v="2173" actId="478"/>
          <ac:spMkLst>
            <pc:docMk/>
            <pc:sldMk cId="3576160877" sldId="300"/>
            <ac:spMk id="3" creationId="{9EA6FAA0-4452-43E0-82A0-84C6A11B45AB}"/>
          </ac:spMkLst>
        </pc:spChg>
        <pc:spChg chg="del">
          <ac:chgData name="amira fk" userId="f0122fb84e01bcc9" providerId="LiveId" clId="{2CC9736D-8CAC-4ACE-A8E2-6293657F1A44}" dt="2021-08-12T17:06:46.364" v="1142" actId="931"/>
          <ac:spMkLst>
            <pc:docMk/>
            <pc:sldMk cId="3576160877" sldId="300"/>
            <ac:spMk id="3" creationId="{E89395A0-72B7-478E-9AC6-0340E94B9C7A}"/>
          </ac:spMkLst>
        </pc:spChg>
        <pc:spChg chg="add mod">
          <ac:chgData name="amira fk" userId="f0122fb84e01bcc9" providerId="LiveId" clId="{2CC9736D-8CAC-4ACE-A8E2-6293657F1A44}" dt="2021-08-12T16:54:08.438" v="963"/>
          <ac:spMkLst>
            <pc:docMk/>
            <pc:sldMk cId="3576160877" sldId="300"/>
            <ac:spMk id="4" creationId="{DD6F40FE-A3DE-4B3E-9DB1-44A8F9EA0BB1}"/>
          </ac:spMkLst>
        </pc:spChg>
        <pc:spChg chg="add mod">
          <ac:chgData name="amira fk" userId="f0122fb84e01bcc9" providerId="LiveId" clId="{2CC9736D-8CAC-4ACE-A8E2-6293657F1A44}" dt="2021-08-12T17:01:56.476" v="1110"/>
          <ac:spMkLst>
            <pc:docMk/>
            <pc:sldMk cId="3576160877" sldId="300"/>
            <ac:spMk id="5" creationId="{FA6DAD4B-2101-4C96-8A38-77DB1FF9EF76}"/>
          </ac:spMkLst>
        </pc:spChg>
        <pc:picChg chg="add del mod ord">
          <ac:chgData name="amira fk" userId="f0122fb84e01bcc9" providerId="LiveId" clId="{2CC9736D-8CAC-4ACE-A8E2-6293657F1A44}" dt="2021-08-14T17:35:54.885" v="2173" actId="478"/>
          <ac:picMkLst>
            <pc:docMk/>
            <pc:sldMk cId="3576160877" sldId="300"/>
            <ac:picMk id="7" creationId="{493A38FA-CB3F-443F-ABF7-3BDE004B285C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4:31.980" v="2793" actId="20577"/>
        <pc:sldMkLst>
          <pc:docMk/>
          <pc:sldMk cId="352278320" sldId="301"/>
        </pc:sldMkLst>
        <pc:spChg chg="del">
          <ac:chgData name="amira fk" userId="f0122fb84e01bcc9" providerId="LiveId" clId="{2CC9736D-8CAC-4ACE-A8E2-6293657F1A44}" dt="2021-08-12T17:02:09.784" v="1111" actId="478"/>
          <ac:spMkLst>
            <pc:docMk/>
            <pc:sldMk cId="352278320" sldId="301"/>
            <ac:spMk id="2" creationId="{008DD25D-10D1-4539-8CF8-D59244121A4B}"/>
          </ac:spMkLst>
        </pc:spChg>
        <pc:spChg chg="del">
          <ac:chgData name="amira fk" userId="f0122fb84e01bcc9" providerId="LiveId" clId="{2CC9736D-8CAC-4ACE-A8E2-6293657F1A44}" dt="2021-08-12T17:06:57.539" v="1143" actId="931"/>
          <ac:spMkLst>
            <pc:docMk/>
            <pc:sldMk cId="352278320" sldId="301"/>
            <ac:spMk id="3" creationId="{62AFC8CB-0136-46BE-852D-9F0157EB88CA}"/>
          </ac:spMkLst>
        </pc:spChg>
        <pc:spChg chg="add del mod">
          <ac:chgData name="amira fk" userId="f0122fb84e01bcc9" providerId="LiveId" clId="{2CC9736D-8CAC-4ACE-A8E2-6293657F1A44}" dt="2021-08-14T19:09:21.177" v="2462" actId="931"/>
          <ac:spMkLst>
            <pc:docMk/>
            <pc:sldMk cId="352278320" sldId="301"/>
            <ac:spMk id="3" creationId="{CCB69985-5011-4D71-BEDD-C3DB02727324}"/>
          </ac:spMkLst>
        </pc:spChg>
        <pc:spChg chg="add mod">
          <ac:chgData name="amira fk" userId="f0122fb84e01bcc9" providerId="LiveId" clId="{2CC9736D-8CAC-4ACE-A8E2-6293657F1A44}" dt="2021-08-12T16:54:12.553" v="965"/>
          <ac:spMkLst>
            <pc:docMk/>
            <pc:sldMk cId="352278320" sldId="301"/>
            <ac:spMk id="4" creationId="{218494E8-ABA3-4BE8-9D9C-632EBA664FAC}"/>
          </ac:spMkLst>
        </pc:spChg>
        <pc:spChg chg="add mod">
          <ac:chgData name="amira fk" userId="f0122fb84e01bcc9" providerId="LiveId" clId="{2CC9736D-8CAC-4ACE-A8E2-6293657F1A44}" dt="2021-08-14T19:09:24.203" v="2469" actId="20577"/>
          <ac:spMkLst>
            <pc:docMk/>
            <pc:sldMk cId="352278320" sldId="301"/>
            <ac:spMk id="5" creationId="{F97900DC-8550-4463-8A80-D644D9BC235F}"/>
          </ac:spMkLst>
        </pc:spChg>
        <pc:spChg chg="add mod">
          <ac:chgData name="amira fk" userId="f0122fb84e01bcc9" providerId="LiveId" clId="{2CC9736D-8CAC-4ACE-A8E2-6293657F1A44}" dt="2021-08-14T19:54:31.980" v="2793" actId="20577"/>
          <ac:spMkLst>
            <pc:docMk/>
            <pc:sldMk cId="352278320" sldId="301"/>
            <ac:spMk id="6" creationId="{4929F3D7-9C2E-42B8-BEB1-0D533CB27E7C}"/>
          </ac:spMkLst>
        </pc:spChg>
        <pc:picChg chg="add del mod ord">
          <ac:chgData name="amira fk" userId="f0122fb84e01bcc9" providerId="LiveId" clId="{2CC9736D-8CAC-4ACE-A8E2-6293657F1A44}" dt="2021-08-14T17:35:57.387" v="2174" actId="478"/>
          <ac:picMkLst>
            <pc:docMk/>
            <pc:sldMk cId="352278320" sldId="301"/>
            <ac:picMk id="7" creationId="{A0256FAC-B24E-4592-B8FA-6F9B1474E042}"/>
          </ac:picMkLst>
        </pc:picChg>
        <pc:picChg chg="add mod ord">
          <ac:chgData name="amira fk" userId="f0122fb84e01bcc9" providerId="LiveId" clId="{2CC9736D-8CAC-4ACE-A8E2-6293657F1A44}" dt="2021-08-14T19:11:17.023" v="2503" actId="14100"/>
          <ac:picMkLst>
            <pc:docMk/>
            <pc:sldMk cId="352278320" sldId="301"/>
            <ac:picMk id="8" creationId="{299633AB-6464-4A48-A592-B62B418CAEF0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4:39.590" v="2796" actId="20577"/>
        <pc:sldMkLst>
          <pc:docMk/>
          <pc:sldMk cId="458099506" sldId="302"/>
        </pc:sldMkLst>
        <pc:spChg chg="del">
          <ac:chgData name="amira fk" userId="f0122fb84e01bcc9" providerId="LiveId" clId="{2CC9736D-8CAC-4ACE-A8E2-6293657F1A44}" dt="2021-08-12T17:02:21.557" v="1113" actId="478"/>
          <ac:spMkLst>
            <pc:docMk/>
            <pc:sldMk cId="458099506" sldId="302"/>
            <ac:spMk id="2" creationId="{30EE0D26-E015-4507-91E4-A08738C0EFC5}"/>
          </ac:spMkLst>
        </pc:spChg>
        <pc:spChg chg="add del mod">
          <ac:chgData name="amira fk" userId="f0122fb84e01bcc9" providerId="LiveId" clId="{2CC9736D-8CAC-4ACE-A8E2-6293657F1A44}" dt="2021-08-14T19:09:29.997" v="2470" actId="931"/>
          <ac:spMkLst>
            <pc:docMk/>
            <pc:sldMk cId="458099506" sldId="302"/>
            <ac:spMk id="3" creationId="{C3DB71E5-4777-44D4-86E3-DDAE8280E23A}"/>
          </ac:spMkLst>
        </pc:spChg>
        <pc:spChg chg="del">
          <ac:chgData name="amira fk" userId="f0122fb84e01bcc9" providerId="LiveId" clId="{2CC9736D-8CAC-4ACE-A8E2-6293657F1A44}" dt="2021-08-12T17:07:09.021" v="1144" actId="931"/>
          <ac:spMkLst>
            <pc:docMk/>
            <pc:sldMk cId="458099506" sldId="302"/>
            <ac:spMk id="3" creationId="{CCB605DC-2FAF-47A9-8282-39322D3A4691}"/>
          </ac:spMkLst>
        </pc:spChg>
        <pc:spChg chg="add mod">
          <ac:chgData name="amira fk" userId="f0122fb84e01bcc9" providerId="LiveId" clId="{2CC9736D-8CAC-4ACE-A8E2-6293657F1A44}" dt="2021-08-12T16:54:16.863" v="967"/>
          <ac:spMkLst>
            <pc:docMk/>
            <pc:sldMk cId="458099506" sldId="302"/>
            <ac:spMk id="4" creationId="{C09C8F3B-CFB8-4E32-ADD4-16C69A594F1B}"/>
          </ac:spMkLst>
        </pc:spChg>
        <pc:spChg chg="add mod">
          <ac:chgData name="amira fk" userId="f0122fb84e01bcc9" providerId="LiveId" clId="{2CC9736D-8CAC-4ACE-A8E2-6293657F1A44}" dt="2021-08-12T17:02:22.331" v="1114"/>
          <ac:spMkLst>
            <pc:docMk/>
            <pc:sldMk cId="458099506" sldId="302"/>
            <ac:spMk id="5" creationId="{B7DE473A-78B8-4719-9458-17D0B9E6ECC1}"/>
          </ac:spMkLst>
        </pc:spChg>
        <pc:spChg chg="add mod">
          <ac:chgData name="amira fk" userId="f0122fb84e01bcc9" providerId="LiveId" clId="{2CC9736D-8CAC-4ACE-A8E2-6293657F1A44}" dt="2021-08-14T19:54:39.590" v="2796" actId="20577"/>
          <ac:spMkLst>
            <pc:docMk/>
            <pc:sldMk cId="458099506" sldId="302"/>
            <ac:spMk id="6" creationId="{AF8B4E7B-853B-41D4-AA00-0EA995E955A1}"/>
          </ac:spMkLst>
        </pc:spChg>
        <pc:picChg chg="add del mod ord">
          <ac:chgData name="amira fk" userId="f0122fb84e01bcc9" providerId="LiveId" clId="{2CC9736D-8CAC-4ACE-A8E2-6293657F1A44}" dt="2021-08-14T17:35:59.919" v="2175" actId="478"/>
          <ac:picMkLst>
            <pc:docMk/>
            <pc:sldMk cId="458099506" sldId="302"/>
            <ac:picMk id="7" creationId="{E680F807-067B-4E75-9CDC-1CA5130C9E08}"/>
          </ac:picMkLst>
        </pc:picChg>
        <pc:picChg chg="add mod ord">
          <ac:chgData name="amira fk" userId="f0122fb84e01bcc9" providerId="LiveId" clId="{2CC9736D-8CAC-4ACE-A8E2-6293657F1A44}" dt="2021-08-14T19:11:28.176" v="2506" actId="14100"/>
          <ac:picMkLst>
            <pc:docMk/>
            <pc:sldMk cId="458099506" sldId="302"/>
            <ac:picMk id="8" creationId="{017BA716-8DCA-46E0-932F-F16B4945557F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4:49.769" v="2799" actId="20577"/>
        <pc:sldMkLst>
          <pc:docMk/>
          <pc:sldMk cId="1007994872" sldId="303"/>
        </pc:sldMkLst>
        <pc:spChg chg="del">
          <ac:chgData name="amira fk" userId="f0122fb84e01bcc9" providerId="LiveId" clId="{2CC9736D-8CAC-4ACE-A8E2-6293657F1A44}" dt="2021-08-12T17:04:02.744" v="1129" actId="478"/>
          <ac:spMkLst>
            <pc:docMk/>
            <pc:sldMk cId="1007994872" sldId="303"/>
            <ac:spMk id="2" creationId="{6EA3520D-1026-4A4D-A6DF-5A38173FADA6}"/>
          </ac:spMkLst>
        </pc:spChg>
        <pc:spChg chg="add del mod">
          <ac:chgData name="amira fk" userId="f0122fb84e01bcc9" providerId="LiveId" clId="{2CC9736D-8CAC-4ACE-A8E2-6293657F1A44}" dt="2021-08-14T19:10:24.061" v="2489" actId="931"/>
          <ac:spMkLst>
            <pc:docMk/>
            <pc:sldMk cId="1007994872" sldId="303"/>
            <ac:spMk id="3" creationId="{776A58DF-DB61-4EE0-AB30-A4F252C4C81D}"/>
          </ac:spMkLst>
        </pc:spChg>
        <pc:spChg chg="del">
          <ac:chgData name="amira fk" userId="f0122fb84e01bcc9" providerId="LiveId" clId="{2CC9736D-8CAC-4ACE-A8E2-6293657F1A44}" dt="2021-08-12T17:07:28.668" v="1145" actId="931"/>
          <ac:spMkLst>
            <pc:docMk/>
            <pc:sldMk cId="1007994872" sldId="303"/>
            <ac:spMk id="3" creationId="{880177C6-D7D0-4FC6-80C0-CC00073C2529}"/>
          </ac:spMkLst>
        </pc:spChg>
        <pc:spChg chg="add mod">
          <ac:chgData name="amira fk" userId="f0122fb84e01bcc9" providerId="LiveId" clId="{2CC9736D-8CAC-4ACE-A8E2-6293657F1A44}" dt="2021-08-14T19:13:11.637" v="2517" actId="1076"/>
          <ac:spMkLst>
            <pc:docMk/>
            <pc:sldMk cId="1007994872" sldId="303"/>
            <ac:spMk id="4" creationId="{88776FC5-727A-44F3-A509-BC88DB8B4EEB}"/>
          </ac:spMkLst>
        </pc:spChg>
        <pc:spChg chg="add mod">
          <ac:chgData name="amira fk" userId="f0122fb84e01bcc9" providerId="LiveId" clId="{2CC9736D-8CAC-4ACE-A8E2-6293657F1A44}" dt="2021-08-14T19:13:16.042" v="2518" actId="1076"/>
          <ac:spMkLst>
            <pc:docMk/>
            <pc:sldMk cId="1007994872" sldId="303"/>
            <ac:spMk id="5" creationId="{68E263D6-9F51-4FE5-A024-F2FB121C5B85}"/>
          </ac:spMkLst>
        </pc:spChg>
        <pc:spChg chg="add mod">
          <ac:chgData name="amira fk" userId="f0122fb84e01bcc9" providerId="LiveId" clId="{2CC9736D-8CAC-4ACE-A8E2-6293657F1A44}" dt="2021-08-14T19:54:49.769" v="2799" actId="20577"/>
          <ac:spMkLst>
            <pc:docMk/>
            <pc:sldMk cId="1007994872" sldId="303"/>
            <ac:spMk id="6" creationId="{CE635086-AF62-44E5-AB32-CD443192C451}"/>
          </ac:spMkLst>
        </pc:spChg>
        <pc:spChg chg="add del mod">
          <ac:chgData name="amira fk" userId="f0122fb84e01bcc9" providerId="LiveId" clId="{2CC9736D-8CAC-4ACE-A8E2-6293657F1A44}" dt="2021-08-14T19:18:16.893" v="2541" actId="931"/>
          <ac:spMkLst>
            <pc:docMk/>
            <pc:sldMk cId="1007994872" sldId="303"/>
            <ac:spMk id="10" creationId="{B4900965-1326-4CF6-B76D-D32275C8C003}"/>
          </ac:spMkLst>
        </pc:spChg>
        <pc:picChg chg="add del mod ord">
          <ac:chgData name="amira fk" userId="f0122fb84e01bcc9" providerId="LiveId" clId="{2CC9736D-8CAC-4ACE-A8E2-6293657F1A44}" dt="2021-08-14T19:09:39.702" v="2471" actId="478"/>
          <ac:picMkLst>
            <pc:docMk/>
            <pc:sldMk cId="1007994872" sldId="303"/>
            <ac:picMk id="7" creationId="{8CA9907F-E2D5-4952-BFB2-1F7BB69F4B4C}"/>
          </ac:picMkLst>
        </pc:picChg>
        <pc:picChg chg="add del mod ord">
          <ac:chgData name="amira fk" userId="f0122fb84e01bcc9" providerId="LiveId" clId="{2CC9736D-8CAC-4ACE-A8E2-6293657F1A44}" dt="2021-08-14T19:18:05.956" v="2540" actId="478"/>
          <ac:picMkLst>
            <pc:docMk/>
            <pc:sldMk cId="1007994872" sldId="303"/>
            <ac:picMk id="8" creationId="{75B029F8-DB01-49EF-9164-B1D0E34C000C}"/>
          </ac:picMkLst>
        </pc:picChg>
        <pc:picChg chg="add mod ord">
          <ac:chgData name="amira fk" userId="f0122fb84e01bcc9" providerId="LiveId" clId="{2CC9736D-8CAC-4ACE-A8E2-6293657F1A44}" dt="2021-08-14T19:18:23.237" v="2543" actId="14100"/>
          <ac:picMkLst>
            <pc:docMk/>
            <pc:sldMk cId="1007994872" sldId="303"/>
            <ac:picMk id="12" creationId="{BF90463E-3161-4C11-8455-A1F19DA48E99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5:15.519" v="2814" actId="20577"/>
        <pc:sldMkLst>
          <pc:docMk/>
          <pc:sldMk cId="3487844178" sldId="304"/>
        </pc:sldMkLst>
        <pc:spChg chg="del">
          <ac:chgData name="amira fk" userId="f0122fb84e01bcc9" providerId="LiveId" clId="{2CC9736D-8CAC-4ACE-A8E2-6293657F1A44}" dt="2021-08-12T17:03:51.749" v="1127" actId="478"/>
          <ac:spMkLst>
            <pc:docMk/>
            <pc:sldMk cId="3487844178" sldId="304"/>
            <ac:spMk id="2" creationId="{3A19557E-EA91-42DB-BC15-318818995B21}"/>
          </ac:spMkLst>
        </pc:spChg>
        <pc:spChg chg="add del mod">
          <ac:chgData name="amira fk" userId="f0122fb84e01bcc9" providerId="LiveId" clId="{2CC9736D-8CAC-4ACE-A8E2-6293657F1A44}" dt="2021-08-14T19:10:29.143" v="2490" actId="931"/>
          <ac:spMkLst>
            <pc:docMk/>
            <pc:sldMk cId="3487844178" sldId="304"/>
            <ac:spMk id="3" creationId="{106490AC-F80B-4E8A-9A67-751A96365C7C}"/>
          </ac:spMkLst>
        </pc:spChg>
        <pc:spChg chg="del">
          <ac:chgData name="amira fk" userId="f0122fb84e01bcc9" providerId="LiveId" clId="{2CC9736D-8CAC-4ACE-A8E2-6293657F1A44}" dt="2021-08-12T17:07:38.568" v="1146" actId="931"/>
          <ac:spMkLst>
            <pc:docMk/>
            <pc:sldMk cId="3487844178" sldId="304"/>
            <ac:spMk id="3" creationId="{C97D948D-2E61-4184-909F-B84AEBE52176}"/>
          </ac:spMkLst>
        </pc:spChg>
        <pc:spChg chg="add mod">
          <ac:chgData name="amira fk" userId="f0122fb84e01bcc9" providerId="LiveId" clId="{2CC9736D-8CAC-4ACE-A8E2-6293657F1A44}" dt="2021-08-12T16:54:35.035" v="987"/>
          <ac:spMkLst>
            <pc:docMk/>
            <pc:sldMk cId="3487844178" sldId="304"/>
            <ac:spMk id="4" creationId="{944ADC31-5073-4EF6-B046-F7E304936170}"/>
          </ac:spMkLst>
        </pc:spChg>
        <pc:spChg chg="add mod">
          <ac:chgData name="amira fk" userId="f0122fb84e01bcc9" providerId="LiveId" clId="{2CC9736D-8CAC-4ACE-A8E2-6293657F1A44}" dt="2021-08-14T19:17:06.118" v="2527" actId="1076"/>
          <ac:spMkLst>
            <pc:docMk/>
            <pc:sldMk cId="3487844178" sldId="304"/>
            <ac:spMk id="5" creationId="{22DDB27A-B462-4477-9456-0193C04C3EFF}"/>
          </ac:spMkLst>
        </pc:spChg>
        <pc:spChg chg="add mod">
          <ac:chgData name="amira fk" userId="f0122fb84e01bcc9" providerId="LiveId" clId="{2CC9736D-8CAC-4ACE-A8E2-6293657F1A44}" dt="2021-08-14T19:55:15.519" v="2814" actId="20577"/>
          <ac:spMkLst>
            <pc:docMk/>
            <pc:sldMk cId="3487844178" sldId="304"/>
            <ac:spMk id="6" creationId="{1B5DAFD1-0622-476C-BC20-AAB79EF811B2}"/>
          </ac:spMkLst>
        </pc:spChg>
        <pc:picChg chg="add del mod ord">
          <ac:chgData name="amira fk" userId="f0122fb84e01bcc9" providerId="LiveId" clId="{2CC9736D-8CAC-4ACE-A8E2-6293657F1A44}" dt="2021-08-14T19:09:46.742" v="2473" actId="478"/>
          <ac:picMkLst>
            <pc:docMk/>
            <pc:sldMk cId="3487844178" sldId="304"/>
            <ac:picMk id="7" creationId="{B95A6439-5B02-455D-A759-43C1583DF143}"/>
          </ac:picMkLst>
        </pc:picChg>
        <pc:picChg chg="add mod ord">
          <ac:chgData name="amira fk" userId="f0122fb84e01bcc9" providerId="LiveId" clId="{2CC9736D-8CAC-4ACE-A8E2-6293657F1A44}" dt="2021-08-14T19:17:14.066" v="2531" actId="1076"/>
          <ac:picMkLst>
            <pc:docMk/>
            <pc:sldMk cId="3487844178" sldId="304"/>
            <ac:picMk id="8" creationId="{836FCE84-98AA-4BF6-BDAE-6C55618E88F0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9:10:12.353" v="2488" actId="47"/>
        <pc:sldMkLst>
          <pc:docMk/>
          <pc:sldMk cId="4263300107" sldId="305"/>
        </pc:sldMkLst>
        <pc:spChg chg="add del">
          <ac:chgData name="amira fk" userId="f0122fb84e01bcc9" providerId="LiveId" clId="{2CC9736D-8CAC-4ACE-A8E2-6293657F1A44}" dt="2021-08-12T17:03:37.928" v="1125" actId="478"/>
          <ac:spMkLst>
            <pc:docMk/>
            <pc:sldMk cId="4263300107" sldId="305"/>
            <ac:spMk id="2" creationId="{9088CCCC-F7E7-4F52-B2A2-B4D213447CC6}"/>
          </ac:spMkLst>
        </pc:spChg>
        <pc:spChg chg="del">
          <ac:chgData name="amira fk" userId="f0122fb84e01bcc9" providerId="LiveId" clId="{2CC9736D-8CAC-4ACE-A8E2-6293657F1A44}" dt="2021-08-12T17:07:44.463" v="1147" actId="931"/>
          <ac:spMkLst>
            <pc:docMk/>
            <pc:sldMk cId="4263300107" sldId="305"/>
            <ac:spMk id="3" creationId="{CA9233FD-BC5F-4D03-908E-8D622D7F4938}"/>
          </ac:spMkLst>
        </pc:spChg>
        <pc:spChg chg="add mod">
          <ac:chgData name="amira fk" userId="f0122fb84e01bcc9" providerId="LiveId" clId="{2CC9736D-8CAC-4ACE-A8E2-6293657F1A44}" dt="2021-08-14T19:09:50.152" v="2474" actId="478"/>
          <ac:spMkLst>
            <pc:docMk/>
            <pc:sldMk cId="4263300107" sldId="305"/>
            <ac:spMk id="3" creationId="{DCCA9A35-B962-4DE7-B270-A0D1AA0E1333}"/>
          </ac:spMkLst>
        </pc:spChg>
        <pc:spChg chg="add mod">
          <ac:chgData name="amira fk" userId="f0122fb84e01bcc9" providerId="LiveId" clId="{2CC9736D-8CAC-4ACE-A8E2-6293657F1A44}" dt="2021-08-12T16:54:38.266" v="989"/>
          <ac:spMkLst>
            <pc:docMk/>
            <pc:sldMk cId="4263300107" sldId="305"/>
            <ac:spMk id="4" creationId="{B0C6C73B-6EAA-4234-B4B8-96438228CA46}"/>
          </ac:spMkLst>
        </pc:spChg>
        <pc:spChg chg="add del mod">
          <ac:chgData name="amira fk" userId="f0122fb84e01bcc9" providerId="LiveId" clId="{2CC9736D-8CAC-4ACE-A8E2-6293657F1A44}" dt="2021-08-12T17:03:35.400" v="1124"/>
          <ac:spMkLst>
            <pc:docMk/>
            <pc:sldMk cId="4263300107" sldId="305"/>
            <ac:spMk id="5" creationId="{A599D783-791C-4FE1-9012-2D36B148C426}"/>
          </ac:spMkLst>
        </pc:spChg>
        <pc:spChg chg="add mod">
          <ac:chgData name="amira fk" userId="f0122fb84e01bcc9" providerId="LiveId" clId="{2CC9736D-8CAC-4ACE-A8E2-6293657F1A44}" dt="2021-08-12T17:03:39.200" v="1126"/>
          <ac:spMkLst>
            <pc:docMk/>
            <pc:sldMk cId="4263300107" sldId="305"/>
            <ac:spMk id="6" creationId="{22F487B8-A5CB-4CE4-9DDA-EEFEA9E2B054}"/>
          </ac:spMkLst>
        </pc:spChg>
        <pc:picChg chg="add del mod ord">
          <ac:chgData name="amira fk" userId="f0122fb84e01bcc9" providerId="LiveId" clId="{2CC9736D-8CAC-4ACE-A8E2-6293657F1A44}" dt="2021-08-14T19:09:50.152" v="2474" actId="478"/>
          <ac:picMkLst>
            <pc:docMk/>
            <pc:sldMk cId="4263300107" sldId="305"/>
            <ac:picMk id="8" creationId="{15A5E828-DF9C-4AE8-B980-262BB308B0E7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9:10:10.066" v="2487" actId="47"/>
        <pc:sldMkLst>
          <pc:docMk/>
          <pc:sldMk cId="1826346995" sldId="306"/>
        </pc:sldMkLst>
        <pc:spChg chg="del">
          <ac:chgData name="amira fk" userId="f0122fb84e01bcc9" providerId="LiveId" clId="{2CC9736D-8CAC-4ACE-A8E2-6293657F1A44}" dt="2021-08-12T17:03:18.407" v="1121" actId="478"/>
          <ac:spMkLst>
            <pc:docMk/>
            <pc:sldMk cId="1826346995" sldId="306"/>
            <ac:spMk id="2" creationId="{DF555E13-11A5-4EAE-9600-82C230E99111}"/>
          </ac:spMkLst>
        </pc:spChg>
        <pc:spChg chg="add mod">
          <ac:chgData name="amira fk" userId="f0122fb84e01bcc9" providerId="LiveId" clId="{2CC9736D-8CAC-4ACE-A8E2-6293657F1A44}" dt="2021-08-14T19:09:52.818" v="2475" actId="478"/>
          <ac:spMkLst>
            <pc:docMk/>
            <pc:sldMk cId="1826346995" sldId="306"/>
            <ac:spMk id="3" creationId="{6D474AC1-4AEF-47AD-8B86-A4FF147A1AC1}"/>
          </ac:spMkLst>
        </pc:spChg>
        <pc:spChg chg="del">
          <ac:chgData name="amira fk" userId="f0122fb84e01bcc9" providerId="LiveId" clId="{2CC9736D-8CAC-4ACE-A8E2-6293657F1A44}" dt="2021-08-12T17:07:49.131" v="1148" actId="931"/>
          <ac:spMkLst>
            <pc:docMk/>
            <pc:sldMk cId="1826346995" sldId="306"/>
            <ac:spMk id="3" creationId="{C6A45906-EE07-4EB1-896D-7BF5431921EA}"/>
          </ac:spMkLst>
        </pc:spChg>
        <pc:spChg chg="add mod">
          <ac:chgData name="amira fk" userId="f0122fb84e01bcc9" providerId="LiveId" clId="{2CC9736D-8CAC-4ACE-A8E2-6293657F1A44}" dt="2021-08-12T16:54:41.664" v="991"/>
          <ac:spMkLst>
            <pc:docMk/>
            <pc:sldMk cId="1826346995" sldId="306"/>
            <ac:spMk id="4" creationId="{F5F01F05-D7A7-4E21-8BC9-E813F810DCF1}"/>
          </ac:spMkLst>
        </pc:spChg>
        <pc:spChg chg="add mod">
          <ac:chgData name="amira fk" userId="f0122fb84e01bcc9" providerId="LiveId" clId="{2CC9736D-8CAC-4ACE-A8E2-6293657F1A44}" dt="2021-08-12T17:03:19.083" v="1122"/>
          <ac:spMkLst>
            <pc:docMk/>
            <pc:sldMk cId="1826346995" sldId="306"/>
            <ac:spMk id="5" creationId="{A23DD7AD-0A3E-45BF-B16F-1BE24557F0CF}"/>
          </ac:spMkLst>
        </pc:spChg>
        <pc:picChg chg="add del mod ord">
          <ac:chgData name="amira fk" userId="f0122fb84e01bcc9" providerId="LiveId" clId="{2CC9736D-8CAC-4ACE-A8E2-6293657F1A44}" dt="2021-08-14T19:09:52.818" v="2475" actId="478"/>
          <ac:picMkLst>
            <pc:docMk/>
            <pc:sldMk cId="1826346995" sldId="306"/>
            <ac:picMk id="7" creationId="{05D9EB12-3D05-4D5A-BFE1-FA8B4112AEAA}"/>
          </ac:picMkLst>
        </pc:picChg>
      </pc:sldChg>
      <pc:sldChg chg="addSp delSp modSp new del mod modTransition">
        <pc:chgData name="amira fk" userId="f0122fb84e01bcc9" providerId="LiveId" clId="{2CC9736D-8CAC-4ACE-A8E2-6293657F1A44}" dt="2021-08-14T19:10:07.810" v="2486" actId="47"/>
        <pc:sldMkLst>
          <pc:docMk/>
          <pc:sldMk cId="105601298" sldId="307"/>
        </pc:sldMkLst>
        <pc:spChg chg="del">
          <ac:chgData name="amira fk" userId="f0122fb84e01bcc9" providerId="LiveId" clId="{2CC9736D-8CAC-4ACE-A8E2-6293657F1A44}" dt="2021-08-12T17:03:02.478" v="1119" actId="478"/>
          <ac:spMkLst>
            <pc:docMk/>
            <pc:sldMk cId="105601298" sldId="307"/>
            <ac:spMk id="2" creationId="{3B3E9C75-30F2-4BA8-BEE5-F13F66309D14}"/>
          </ac:spMkLst>
        </pc:spChg>
        <pc:spChg chg="add mod">
          <ac:chgData name="amira fk" userId="f0122fb84e01bcc9" providerId="LiveId" clId="{2CC9736D-8CAC-4ACE-A8E2-6293657F1A44}" dt="2021-08-14T19:09:55.216" v="2476" actId="478"/>
          <ac:spMkLst>
            <pc:docMk/>
            <pc:sldMk cId="105601298" sldId="307"/>
            <ac:spMk id="3" creationId="{2CD14A1D-7B79-4EEE-AEC8-C7BDA976CB1A}"/>
          </ac:spMkLst>
        </pc:spChg>
        <pc:spChg chg="del">
          <ac:chgData name="amira fk" userId="f0122fb84e01bcc9" providerId="LiveId" clId="{2CC9736D-8CAC-4ACE-A8E2-6293657F1A44}" dt="2021-08-12T17:08:05.818" v="1149" actId="931"/>
          <ac:spMkLst>
            <pc:docMk/>
            <pc:sldMk cId="105601298" sldId="307"/>
            <ac:spMk id="3" creationId="{2E52BD47-274F-4FE2-9057-E7E1761F13DF}"/>
          </ac:spMkLst>
        </pc:spChg>
        <pc:spChg chg="add mod">
          <ac:chgData name="amira fk" userId="f0122fb84e01bcc9" providerId="LiveId" clId="{2CC9736D-8CAC-4ACE-A8E2-6293657F1A44}" dt="2021-08-12T16:54:45.221" v="993"/>
          <ac:spMkLst>
            <pc:docMk/>
            <pc:sldMk cId="105601298" sldId="307"/>
            <ac:spMk id="4" creationId="{E8E7132C-80B4-431F-9F2D-3C6634C5BD06}"/>
          </ac:spMkLst>
        </pc:spChg>
        <pc:spChg chg="add mod">
          <ac:chgData name="amira fk" userId="f0122fb84e01bcc9" providerId="LiveId" clId="{2CC9736D-8CAC-4ACE-A8E2-6293657F1A44}" dt="2021-08-12T17:03:03.501" v="1120"/>
          <ac:spMkLst>
            <pc:docMk/>
            <pc:sldMk cId="105601298" sldId="307"/>
            <ac:spMk id="5" creationId="{140D1061-01E1-4918-A176-A81DEC1343A1}"/>
          </ac:spMkLst>
        </pc:spChg>
        <pc:picChg chg="add del mod ord">
          <ac:chgData name="amira fk" userId="f0122fb84e01bcc9" providerId="LiveId" clId="{2CC9736D-8CAC-4ACE-A8E2-6293657F1A44}" dt="2021-08-14T19:09:55.216" v="2476" actId="478"/>
          <ac:picMkLst>
            <pc:docMk/>
            <pc:sldMk cId="105601298" sldId="307"/>
            <ac:picMk id="7" creationId="{8AA64CE2-CB52-4C1B-9568-64598B8A9094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5:23.228" v="2819" actId="20577"/>
        <pc:sldMkLst>
          <pc:docMk/>
          <pc:sldMk cId="2899874015" sldId="308"/>
        </pc:sldMkLst>
        <pc:spChg chg="del">
          <ac:chgData name="amira fk" userId="f0122fb84e01bcc9" providerId="LiveId" clId="{2CC9736D-8CAC-4ACE-A8E2-6293657F1A44}" dt="2021-08-12T17:02:50.382" v="1117" actId="478"/>
          <ac:spMkLst>
            <pc:docMk/>
            <pc:sldMk cId="2899874015" sldId="308"/>
            <ac:spMk id="2" creationId="{0DED8D73-44E0-4E7B-B86A-BB0409EBCD6C}"/>
          </ac:spMkLst>
        </pc:spChg>
        <pc:spChg chg="del">
          <ac:chgData name="amira fk" userId="f0122fb84e01bcc9" providerId="LiveId" clId="{2CC9736D-8CAC-4ACE-A8E2-6293657F1A44}" dt="2021-08-12T17:08:15.071" v="1150" actId="931"/>
          <ac:spMkLst>
            <pc:docMk/>
            <pc:sldMk cId="2899874015" sldId="308"/>
            <ac:spMk id="3" creationId="{4E4898DB-6B04-47BC-B8DD-6A88B1BC5BE1}"/>
          </ac:spMkLst>
        </pc:spChg>
        <pc:spChg chg="add del mod">
          <ac:chgData name="amira fk" userId="f0122fb84e01bcc9" providerId="LiveId" clId="{2CC9736D-8CAC-4ACE-A8E2-6293657F1A44}" dt="2021-08-14T19:10:34.445" v="2491" actId="931"/>
          <ac:spMkLst>
            <pc:docMk/>
            <pc:sldMk cId="2899874015" sldId="308"/>
            <ac:spMk id="3" creationId="{A9D3ED48-E716-44F1-BE81-C6B8ED8EA17F}"/>
          </ac:spMkLst>
        </pc:spChg>
        <pc:spChg chg="add mod">
          <ac:chgData name="amira fk" userId="f0122fb84e01bcc9" providerId="LiveId" clId="{2CC9736D-8CAC-4ACE-A8E2-6293657F1A44}" dt="2021-08-12T16:54:49.167" v="995"/>
          <ac:spMkLst>
            <pc:docMk/>
            <pc:sldMk cId="2899874015" sldId="308"/>
            <ac:spMk id="4" creationId="{E69DD8F1-47D8-4CF3-834C-7B3F437520C9}"/>
          </ac:spMkLst>
        </pc:spChg>
        <pc:spChg chg="add mod">
          <ac:chgData name="amira fk" userId="f0122fb84e01bcc9" providerId="LiveId" clId="{2CC9736D-8CAC-4ACE-A8E2-6293657F1A44}" dt="2021-08-14T19:10:05.454" v="2485" actId="20577"/>
          <ac:spMkLst>
            <pc:docMk/>
            <pc:sldMk cId="2899874015" sldId="308"/>
            <ac:spMk id="5" creationId="{FFD6372F-5CA2-49FC-AD8A-D1E50374AE18}"/>
          </ac:spMkLst>
        </pc:spChg>
        <pc:spChg chg="add mod">
          <ac:chgData name="amira fk" userId="f0122fb84e01bcc9" providerId="LiveId" clId="{2CC9736D-8CAC-4ACE-A8E2-6293657F1A44}" dt="2021-08-14T19:55:23.228" v="2819" actId="20577"/>
          <ac:spMkLst>
            <pc:docMk/>
            <pc:sldMk cId="2899874015" sldId="308"/>
            <ac:spMk id="6" creationId="{F3C31C28-BC0D-482C-9309-2788C6B68250}"/>
          </ac:spMkLst>
        </pc:spChg>
        <pc:picChg chg="add del mod ord">
          <ac:chgData name="amira fk" userId="f0122fb84e01bcc9" providerId="LiveId" clId="{2CC9736D-8CAC-4ACE-A8E2-6293657F1A44}" dt="2021-08-14T19:09:57.808" v="2477" actId="478"/>
          <ac:picMkLst>
            <pc:docMk/>
            <pc:sldMk cId="2899874015" sldId="308"/>
            <ac:picMk id="7" creationId="{01618A8A-5181-4D53-BE59-DD57FD9B17F3}"/>
          </ac:picMkLst>
        </pc:picChg>
        <pc:picChg chg="add mod ord">
          <ac:chgData name="amira fk" userId="f0122fb84e01bcc9" providerId="LiveId" clId="{2CC9736D-8CAC-4ACE-A8E2-6293657F1A44}" dt="2021-08-14T19:17:30.818" v="2535" actId="1076"/>
          <ac:picMkLst>
            <pc:docMk/>
            <pc:sldMk cId="2899874015" sldId="308"/>
            <ac:picMk id="8" creationId="{634DC245-857A-41CE-837F-D14C353FBA59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5:29.726" v="2824" actId="20577"/>
        <pc:sldMkLst>
          <pc:docMk/>
          <pc:sldMk cId="3658703889" sldId="309"/>
        </pc:sldMkLst>
        <pc:spChg chg="del">
          <ac:chgData name="amira fk" userId="f0122fb84e01bcc9" providerId="LiveId" clId="{2CC9736D-8CAC-4ACE-A8E2-6293657F1A44}" dt="2021-08-12T17:02:38.057" v="1115" actId="478"/>
          <ac:spMkLst>
            <pc:docMk/>
            <pc:sldMk cId="3658703889" sldId="309"/>
            <ac:spMk id="2" creationId="{F9BDFF2B-5E1A-4429-9B08-FCCC502DBEF1}"/>
          </ac:spMkLst>
        </pc:spChg>
        <pc:spChg chg="add del mod">
          <ac:chgData name="amira fk" userId="f0122fb84e01bcc9" providerId="LiveId" clId="{2CC9736D-8CAC-4ACE-A8E2-6293657F1A44}" dt="2021-08-14T19:10:39.708" v="2492" actId="931"/>
          <ac:spMkLst>
            <pc:docMk/>
            <pc:sldMk cId="3658703889" sldId="309"/>
            <ac:spMk id="3" creationId="{00C4943C-B0E6-44D4-AE03-A39913D16FAE}"/>
          </ac:spMkLst>
        </pc:spChg>
        <pc:spChg chg="del">
          <ac:chgData name="amira fk" userId="f0122fb84e01bcc9" providerId="LiveId" clId="{2CC9736D-8CAC-4ACE-A8E2-6293657F1A44}" dt="2021-08-12T16:58:13.518" v="1047"/>
          <ac:spMkLst>
            <pc:docMk/>
            <pc:sldMk cId="3658703889" sldId="309"/>
            <ac:spMk id="3" creationId="{0290B52B-EA2D-496C-AA3D-B37C2AF6B80A}"/>
          </ac:spMkLst>
        </pc:spChg>
        <pc:spChg chg="add mod">
          <ac:chgData name="amira fk" userId="f0122fb84e01bcc9" providerId="LiveId" clId="{2CC9736D-8CAC-4ACE-A8E2-6293657F1A44}" dt="2021-08-12T16:54:52.568" v="997"/>
          <ac:spMkLst>
            <pc:docMk/>
            <pc:sldMk cId="3658703889" sldId="309"/>
            <ac:spMk id="4" creationId="{BB269996-B955-41D4-8C52-463055F806F7}"/>
          </ac:spMkLst>
        </pc:spChg>
        <pc:spChg chg="add mod">
          <ac:chgData name="amira fk" userId="f0122fb84e01bcc9" providerId="LiveId" clId="{2CC9736D-8CAC-4ACE-A8E2-6293657F1A44}" dt="2021-08-14T19:55:29.726" v="2824" actId="20577"/>
          <ac:spMkLst>
            <pc:docMk/>
            <pc:sldMk cId="3658703889" sldId="309"/>
            <ac:spMk id="5" creationId="{ECBEABF3-EA19-479C-8260-0EDB27F45954}"/>
          </ac:spMkLst>
        </pc:spChg>
        <pc:spChg chg="add del mod">
          <ac:chgData name="amira fk" userId="f0122fb84e01bcc9" providerId="LiveId" clId="{2CC9736D-8CAC-4ACE-A8E2-6293657F1A44}" dt="2021-08-12T17:08:38.522" v="1151" actId="931"/>
          <ac:spMkLst>
            <pc:docMk/>
            <pc:sldMk cId="3658703889" sldId="309"/>
            <ac:spMk id="8" creationId="{DD80834C-E254-4EE0-A5C1-D25ACB29C8C8}"/>
          </ac:spMkLst>
        </pc:spChg>
        <pc:spChg chg="add mod">
          <ac:chgData name="amira fk" userId="f0122fb84e01bcc9" providerId="LiveId" clId="{2CC9736D-8CAC-4ACE-A8E2-6293657F1A44}" dt="2021-08-12T17:02:38.731" v="1116"/>
          <ac:spMkLst>
            <pc:docMk/>
            <pc:sldMk cId="3658703889" sldId="309"/>
            <ac:spMk id="9" creationId="{F12FA5E4-563A-47E4-93C0-4AE162DB9EDB}"/>
          </ac:spMkLst>
        </pc:spChg>
        <pc:picChg chg="add del mod ord">
          <ac:chgData name="amira fk" userId="f0122fb84e01bcc9" providerId="LiveId" clId="{2CC9736D-8CAC-4ACE-A8E2-6293657F1A44}" dt="2021-08-12T16:58:15.696" v="1048" actId="21"/>
          <ac:picMkLst>
            <pc:docMk/>
            <pc:sldMk cId="3658703889" sldId="309"/>
            <ac:picMk id="6" creationId="{9404B031-D48E-4EC1-B1F4-F3696313A8C7}"/>
          </ac:picMkLst>
        </pc:picChg>
        <pc:picChg chg="add mod ord">
          <ac:chgData name="amira fk" userId="f0122fb84e01bcc9" providerId="LiveId" clId="{2CC9736D-8CAC-4ACE-A8E2-6293657F1A44}" dt="2021-08-14T19:17:45.177" v="2537" actId="1076"/>
          <ac:picMkLst>
            <pc:docMk/>
            <pc:sldMk cId="3658703889" sldId="309"/>
            <ac:picMk id="6" creationId="{BC9DCA4A-5764-4A7A-9C44-081F540724FD}"/>
          </ac:picMkLst>
        </pc:picChg>
        <pc:picChg chg="add del mod ord">
          <ac:chgData name="amira fk" userId="f0122fb84e01bcc9" providerId="LiveId" clId="{2CC9736D-8CAC-4ACE-A8E2-6293657F1A44}" dt="2021-08-14T19:09:59.898" v="2478" actId="478"/>
          <ac:picMkLst>
            <pc:docMk/>
            <pc:sldMk cId="3658703889" sldId="309"/>
            <ac:picMk id="11" creationId="{3A527080-8956-435D-92CD-30D0CC0B5663}"/>
          </ac:picMkLst>
        </pc:picChg>
      </pc:sldChg>
      <pc:sldChg chg="new del">
        <pc:chgData name="amira fk" userId="f0122fb84e01bcc9" providerId="LiveId" clId="{2CC9736D-8CAC-4ACE-A8E2-6293657F1A44}" dt="2021-08-12T16:55:04.279" v="1000" actId="47"/>
        <pc:sldMkLst>
          <pc:docMk/>
          <pc:sldMk cId="4138544676" sldId="310"/>
        </pc:sldMkLst>
      </pc:sldChg>
      <pc:sldChg chg="addSp delSp modSp add mod modTransition">
        <pc:chgData name="amira fk" userId="f0122fb84e01bcc9" providerId="LiveId" clId="{2CC9736D-8CAC-4ACE-A8E2-6293657F1A44}" dt="2021-08-12T17:48:00.394" v="1305"/>
        <pc:sldMkLst>
          <pc:docMk/>
          <pc:sldMk cId="71339570" sldId="311"/>
        </pc:sldMkLst>
        <pc:spChg chg="del mod">
          <ac:chgData name="amira fk" userId="f0122fb84e01bcc9" providerId="LiveId" clId="{2CC9736D-8CAC-4ACE-A8E2-6293657F1A44}" dt="2021-08-12T16:58:31.839" v="1074" actId="478"/>
          <ac:spMkLst>
            <pc:docMk/>
            <pc:sldMk cId="71339570" sldId="311"/>
            <ac:spMk id="2" creationId="{9822ED9E-1088-4A01-953C-ED7665741327}"/>
          </ac:spMkLst>
        </pc:spChg>
        <pc:spChg chg="del">
          <ac:chgData name="amira fk" userId="f0122fb84e01bcc9" providerId="LiveId" clId="{2CC9736D-8CAC-4ACE-A8E2-6293657F1A44}" dt="2021-08-12T16:55:45.012" v="1043" actId="478"/>
          <ac:spMkLst>
            <pc:docMk/>
            <pc:sldMk cId="71339570" sldId="311"/>
            <ac:spMk id="4" creationId="{C6491719-3A8D-4D17-9E04-A7C24FCC84C4}"/>
          </ac:spMkLst>
        </pc:spChg>
        <pc:spChg chg="del">
          <ac:chgData name="amira fk" userId="f0122fb84e01bcc9" providerId="LiveId" clId="{2CC9736D-8CAC-4ACE-A8E2-6293657F1A44}" dt="2021-08-12T16:55:49.683" v="1044" actId="478"/>
          <ac:spMkLst>
            <pc:docMk/>
            <pc:sldMk cId="71339570" sldId="311"/>
            <ac:spMk id="6" creationId="{C08E00D9-8B47-4D01-B938-AF77FC2942F7}"/>
          </ac:spMkLst>
        </pc:spChg>
        <pc:picChg chg="add mod">
          <ac:chgData name="amira fk" userId="f0122fb84e01bcc9" providerId="LiveId" clId="{2CC9736D-8CAC-4ACE-A8E2-6293657F1A44}" dt="2021-08-12T16:58:43.752" v="1078" actId="1076"/>
          <ac:picMkLst>
            <pc:docMk/>
            <pc:sldMk cId="71339570" sldId="311"/>
            <ac:picMk id="5" creationId="{D0A0FC0C-B6B5-41C3-B7D1-8506D2DFB4B7}"/>
          </ac:picMkLst>
        </pc:picChg>
      </pc:sldChg>
      <pc:sldChg chg="addSp delSp modSp new mod modTransition">
        <pc:chgData name="amira fk" userId="f0122fb84e01bcc9" providerId="LiveId" clId="{2CC9736D-8CAC-4ACE-A8E2-6293657F1A44}" dt="2021-08-14T19:50:59.063" v="2702" actId="1038"/>
        <pc:sldMkLst>
          <pc:docMk/>
          <pc:sldMk cId="3510259731" sldId="312"/>
        </pc:sldMkLst>
        <pc:spChg chg="add mod">
          <ac:chgData name="amira fk" userId="f0122fb84e01bcc9" providerId="LiveId" clId="{2CC9736D-8CAC-4ACE-A8E2-6293657F1A44}" dt="2021-08-14T19:50:59.063" v="2702" actId="1038"/>
          <ac:spMkLst>
            <pc:docMk/>
            <pc:sldMk cId="3510259731" sldId="312"/>
            <ac:spMk id="2" creationId="{92907EAE-48C5-4A98-961C-927106AD9B2B}"/>
          </ac:spMkLst>
        </pc:spChg>
        <pc:spChg chg="del mod">
          <ac:chgData name="amira fk" userId="f0122fb84e01bcc9" providerId="LiveId" clId="{2CC9736D-8CAC-4ACE-A8E2-6293657F1A44}" dt="2021-08-14T18:46:51.279" v="2189" actId="478"/>
          <ac:spMkLst>
            <pc:docMk/>
            <pc:sldMk cId="3510259731" sldId="312"/>
            <ac:spMk id="2" creationId="{FDE41742-0593-48DF-B588-023A52EB8F74}"/>
          </ac:spMkLst>
        </pc:spChg>
        <pc:spChg chg="mod">
          <ac:chgData name="amira fk" userId="f0122fb84e01bcc9" providerId="LiveId" clId="{2CC9736D-8CAC-4ACE-A8E2-6293657F1A44}" dt="2021-08-14T19:49:38.538" v="2652" actId="21"/>
          <ac:spMkLst>
            <pc:docMk/>
            <pc:sldMk cId="3510259731" sldId="312"/>
            <ac:spMk id="3" creationId="{E6B6F627-A096-4C01-BB83-633C739FDB75}"/>
          </ac:spMkLst>
        </pc:spChg>
        <pc:spChg chg="add del mod">
          <ac:chgData name="amira fk" userId="f0122fb84e01bcc9" providerId="LiveId" clId="{2CC9736D-8CAC-4ACE-A8E2-6293657F1A44}" dt="2021-08-14T18:46:48.849" v="2188" actId="478"/>
          <ac:spMkLst>
            <pc:docMk/>
            <pc:sldMk cId="3510259731" sldId="312"/>
            <ac:spMk id="4" creationId="{36C337C6-E28B-4877-B7BF-BF3FA1EE519C}"/>
          </ac:spMkLst>
        </pc:spChg>
        <pc:spChg chg="add del mod">
          <ac:chgData name="amira fk" userId="f0122fb84e01bcc9" providerId="LiveId" clId="{2CC9736D-8CAC-4ACE-A8E2-6293657F1A44}" dt="2021-08-14T18:46:53.673" v="2190" actId="478"/>
          <ac:spMkLst>
            <pc:docMk/>
            <pc:sldMk cId="3510259731" sldId="312"/>
            <ac:spMk id="6" creationId="{09707DCA-FD4F-4F19-AE37-611A6DFC12D0}"/>
          </ac:spMkLst>
        </pc:spChg>
        <pc:spChg chg="add mod">
          <ac:chgData name="amira fk" userId="f0122fb84e01bcc9" providerId="LiveId" clId="{2CC9736D-8CAC-4ACE-A8E2-6293657F1A44}" dt="2021-08-14T18:58:08.621" v="2262" actId="120"/>
          <ac:spMkLst>
            <pc:docMk/>
            <pc:sldMk cId="3510259731" sldId="312"/>
            <ac:spMk id="7" creationId="{0A6C46A4-5AAC-4294-9C77-83496C1C7D7F}"/>
          </ac:spMkLst>
        </pc:spChg>
      </pc:sldChg>
      <pc:sldChg chg="modSp new del mod modTransition">
        <pc:chgData name="amira fk" userId="f0122fb84e01bcc9" providerId="LiveId" clId="{2CC9736D-8CAC-4ACE-A8E2-6293657F1A44}" dt="2021-08-14T19:00:00.424" v="2285" actId="47"/>
        <pc:sldMkLst>
          <pc:docMk/>
          <pc:sldMk cId="629470459" sldId="313"/>
        </pc:sldMkLst>
        <pc:spChg chg="mod">
          <ac:chgData name="amira fk" userId="f0122fb84e01bcc9" providerId="LiveId" clId="{2CC9736D-8CAC-4ACE-A8E2-6293657F1A44}" dt="2021-08-12T18:18:27.242" v="1439" actId="1076"/>
          <ac:spMkLst>
            <pc:docMk/>
            <pc:sldMk cId="629470459" sldId="313"/>
            <ac:spMk id="2" creationId="{895E2E9D-4863-4EBC-B04A-32773FD1A5B6}"/>
          </ac:spMkLst>
        </pc:spChg>
        <pc:spChg chg="mod">
          <ac:chgData name="amira fk" userId="f0122fb84e01bcc9" providerId="LiveId" clId="{2CC9736D-8CAC-4ACE-A8E2-6293657F1A44}" dt="2021-08-14T18:49:02.252" v="2203"/>
          <ac:spMkLst>
            <pc:docMk/>
            <pc:sldMk cId="629470459" sldId="313"/>
            <ac:spMk id="3" creationId="{BDAD4651-2B32-45DC-A1CC-33646C17B14E}"/>
          </ac:spMkLst>
        </pc:spChg>
      </pc:sldChg>
      <pc:sldChg chg="addSp delSp modSp new mod modTransition">
        <pc:chgData name="amira fk" userId="f0122fb84e01bcc9" providerId="LiveId" clId="{2CC9736D-8CAC-4ACE-A8E2-6293657F1A44}" dt="2021-08-14T19:51:39.055" v="2711" actId="20577"/>
        <pc:sldMkLst>
          <pc:docMk/>
          <pc:sldMk cId="62800071" sldId="314"/>
        </pc:sldMkLst>
        <pc:spChg chg="del">
          <ac:chgData name="amira fk" userId="f0122fb84e01bcc9" providerId="LiveId" clId="{2CC9736D-8CAC-4ACE-A8E2-6293657F1A44}" dt="2021-08-12T18:19:03.532" v="1443"/>
          <ac:spMkLst>
            <pc:docMk/>
            <pc:sldMk cId="62800071" sldId="314"/>
            <ac:spMk id="2" creationId="{8CD3D721-B188-49B1-99EB-B284E225C829}"/>
          </ac:spMkLst>
        </pc:spChg>
        <pc:spChg chg="mod">
          <ac:chgData name="amira fk" userId="f0122fb84e01bcc9" providerId="LiveId" clId="{2CC9736D-8CAC-4ACE-A8E2-6293657F1A44}" dt="2021-08-14T19:04:58.458" v="2420" actId="5793"/>
          <ac:spMkLst>
            <pc:docMk/>
            <pc:sldMk cId="62800071" sldId="314"/>
            <ac:spMk id="3" creationId="{82D2453F-A99F-441C-8231-6C1924ADE2E8}"/>
          </ac:spMkLst>
        </pc:spChg>
        <pc:spChg chg="add del mod">
          <ac:chgData name="amira fk" userId="f0122fb84e01bcc9" providerId="LiveId" clId="{2CC9736D-8CAC-4ACE-A8E2-6293657F1A44}" dt="2021-08-14T18:50:21.118" v="2206" actId="478"/>
          <ac:spMkLst>
            <pc:docMk/>
            <pc:sldMk cId="62800071" sldId="314"/>
            <ac:spMk id="4" creationId="{0413868A-FF1F-4279-8FF6-B4FEF1D1EB58}"/>
          </ac:spMkLst>
        </pc:spChg>
        <pc:spChg chg="add mod">
          <ac:chgData name="amira fk" userId="f0122fb84e01bcc9" providerId="LiveId" clId="{2CC9736D-8CAC-4ACE-A8E2-6293657F1A44}" dt="2021-08-14T19:51:39.055" v="2711" actId="20577"/>
          <ac:spMkLst>
            <pc:docMk/>
            <pc:sldMk cId="62800071" sldId="314"/>
            <ac:spMk id="4" creationId="{63DF6FC0-035C-46C1-8BD3-4707B62C7DE2}"/>
          </ac:spMkLst>
        </pc:spChg>
        <pc:spChg chg="add del mod">
          <ac:chgData name="amira fk" userId="f0122fb84e01bcc9" providerId="LiveId" clId="{2CC9736D-8CAC-4ACE-A8E2-6293657F1A44}" dt="2021-08-14T18:50:24.305" v="2207" actId="478"/>
          <ac:spMkLst>
            <pc:docMk/>
            <pc:sldMk cId="62800071" sldId="314"/>
            <ac:spMk id="5" creationId="{D17C95DA-07BE-485E-A741-E535BEC480CD}"/>
          </ac:spMkLst>
        </pc:spChg>
        <pc:spChg chg="add mod">
          <ac:chgData name="amira fk" userId="f0122fb84e01bcc9" providerId="LiveId" clId="{2CC9736D-8CAC-4ACE-A8E2-6293657F1A44}" dt="2021-08-14T19:03:24.142" v="2391" actId="1076"/>
          <ac:spMkLst>
            <pc:docMk/>
            <pc:sldMk cId="62800071" sldId="314"/>
            <ac:spMk id="7" creationId="{9667394D-1E1D-438C-96E4-7C595C632568}"/>
          </ac:spMkLst>
        </pc:spChg>
      </pc:sldChg>
      <pc:sldChg chg="addSp delSp modSp new del mod">
        <pc:chgData name="amira fk" userId="f0122fb84e01bcc9" providerId="LiveId" clId="{2CC9736D-8CAC-4ACE-A8E2-6293657F1A44}" dt="2021-08-12T19:04:54.299" v="2017" actId="47"/>
        <pc:sldMkLst>
          <pc:docMk/>
          <pc:sldMk cId="15213629" sldId="315"/>
        </pc:sldMkLst>
        <pc:spChg chg="del">
          <ac:chgData name="amira fk" userId="f0122fb84e01bcc9" providerId="LiveId" clId="{2CC9736D-8CAC-4ACE-A8E2-6293657F1A44}" dt="2021-08-12T18:38:29.234" v="1746" actId="478"/>
          <ac:spMkLst>
            <pc:docMk/>
            <pc:sldMk cId="15213629" sldId="315"/>
            <ac:spMk id="2" creationId="{6FF56007-4B2E-49DE-989E-D962F41B565F}"/>
          </ac:spMkLst>
        </pc:spChg>
        <pc:spChg chg="mod">
          <ac:chgData name="amira fk" userId="f0122fb84e01bcc9" providerId="LiveId" clId="{2CC9736D-8CAC-4ACE-A8E2-6293657F1A44}" dt="2021-08-12T18:53:29.764" v="2016" actId="313"/>
          <ac:spMkLst>
            <pc:docMk/>
            <pc:sldMk cId="15213629" sldId="315"/>
            <ac:spMk id="3" creationId="{4EDB92E1-30C2-43C3-88A6-518C37E66667}"/>
          </ac:spMkLst>
        </pc:spChg>
        <pc:spChg chg="add mod">
          <ac:chgData name="amira fk" userId="f0122fb84e01bcc9" providerId="LiveId" clId="{2CC9736D-8CAC-4ACE-A8E2-6293657F1A44}" dt="2021-08-12T18:38:30.149" v="1747"/>
          <ac:spMkLst>
            <pc:docMk/>
            <pc:sldMk cId="15213629" sldId="315"/>
            <ac:spMk id="4" creationId="{EBECAFC1-3734-4EE7-89AF-69C5B0322621}"/>
          </ac:spMkLst>
        </pc:spChg>
      </pc:sldChg>
      <pc:sldChg chg="new del">
        <pc:chgData name="amira fk" userId="f0122fb84e01bcc9" providerId="LiveId" clId="{2CC9736D-8CAC-4ACE-A8E2-6293657F1A44}" dt="2021-08-12T18:32:18.254" v="1607" actId="680"/>
        <pc:sldMkLst>
          <pc:docMk/>
          <pc:sldMk cId="36224132" sldId="315"/>
        </pc:sldMkLst>
      </pc:sldChg>
      <pc:sldChg chg="addSp delSp modSp new mod">
        <pc:chgData name="amira fk" userId="f0122fb84e01bcc9" providerId="LiveId" clId="{2CC9736D-8CAC-4ACE-A8E2-6293657F1A44}" dt="2021-08-14T19:51:07.110" v="2705" actId="20577"/>
        <pc:sldMkLst>
          <pc:docMk/>
          <pc:sldMk cId="2658237770" sldId="315"/>
        </pc:sldMkLst>
        <pc:spChg chg="del">
          <ac:chgData name="amira fk" userId="f0122fb84e01bcc9" providerId="LiveId" clId="{2CC9736D-8CAC-4ACE-A8E2-6293657F1A44}" dt="2021-08-14T18:48:25.012" v="2197" actId="478"/>
          <ac:spMkLst>
            <pc:docMk/>
            <pc:sldMk cId="2658237770" sldId="315"/>
            <ac:spMk id="2" creationId="{F8587735-3AD4-4566-88BE-20CA0E31B424}"/>
          </ac:spMkLst>
        </pc:spChg>
        <pc:spChg chg="mod">
          <ac:chgData name="amira fk" userId="f0122fb84e01bcc9" providerId="LiveId" clId="{2CC9736D-8CAC-4ACE-A8E2-6293657F1A44}" dt="2021-08-14T19:01:18.160" v="2369" actId="20577"/>
          <ac:spMkLst>
            <pc:docMk/>
            <pc:sldMk cId="2658237770" sldId="315"/>
            <ac:spMk id="3" creationId="{1E7C3E0A-A732-45F9-AD9D-C88231932859}"/>
          </ac:spMkLst>
        </pc:spChg>
        <pc:spChg chg="add mod">
          <ac:chgData name="amira fk" userId="f0122fb84e01bcc9" providerId="LiveId" clId="{2CC9736D-8CAC-4ACE-A8E2-6293657F1A44}" dt="2021-08-14T19:51:07.110" v="2705" actId="20577"/>
          <ac:spMkLst>
            <pc:docMk/>
            <pc:sldMk cId="2658237770" sldId="315"/>
            <ac:spMk id="4" creationId="{A338983C-D5BE-4B01-B7CD-2781652972C0}"/>
          </ac:spMkLst>
        </pc:spChg>
        <pc:spChg chg="add del mod">
          <ac:chgData name="amira fk" userId="f0122fb84e01bcc9" providerId="LiveId" clId="{2CC9736D-8CAC-4ACE-A8E2-6293657F1A44}" dt="2021-08-14T18:58:45.529" v="2267" actId="478"/>
          <ac:spMkLst>
            <pc:docMk/>
            <pc:sldMk cId="2658237770" sldId="315"/>
            <ac:spMk id="4" creationId="{FD06FB1F-72C9-4EB7-BE88-B4A14A5F9638}"/>
          </ac:spMkLst>
        </pc:spChg>
        <pc:spChg chg="add del">
          <ac:chgData name="amira fk" userId="f0122fb84e01bcc9" providerId="LiveId" clId="{2CC9736D-8CAC-4ACE-A8E2-6293657F1A44}" dt="2021-08-14T18:56:42.847" v="2246" actId="22"/>
          <ac:spMkLst>
            <pc:docMk/>
            <pc:sldMk cId="2658237770" sldId="315"/>
            <ac:spMk id="6" creationId="{1A061E3F-7D08-4F12-900E-966DD11F0C18}"/>
          </ac:spMkLst>
        </pc:spChg>
      </pc:sldChg>
      <pc:sldChg chg="addSp delSp modSp new del mod">
        <pc:chgData name="amira fk" userId="f0122fb84e01bcc9" providerId="LiveId" clId="{2CC9736D-8CAC-4ACE-A8E2-6293657F1A44}" dt="2021-08-14T17:35:37.441" v="2167" actId="47"/>
        <pc:sldMkLst>
          <pc:docMk/>
          <pc:sldMk cId="3513966985" sldId="315"/>
        </pc:sldMkLst>
        <pc:spChg chg="del">
          <ac:chgData name="amira fk" userId="f0122fb84e01bcc9" providerId="LiveId" clId="{2CC9736D-8CAC-4ACE-A8E2-6293657F1A44}" dt="2021-08-13T15:26:22.785" v="2125" actId="478"/>
          <ac:spMkLst>
            <pc:docMk/>
            <pc:sldMk cId="3513966985" sldId="315"/>
            <ac:spMk id="2" creationId="{09447B62-2F6D-480B-87D6-711C46F000EA}"/>
          </ac:spMkLst>
        </pc:spChg>
        <pc:spChg chg="del">
          <ac:chgData name="amira fk" userId="f0122fb84e01bcc9" providerId="LiveId" clId="{2CC9736D-8CAC-4ACE-A8E2-6293657F1A44}" dt="2021-08-13T15:26:13.865" v="2124" actId="931"/>
          <ac:spMkLst>
            <pc:docMk/>
            <pc:sldMk cId="3513966985" sldId="315"/>
            <ac:spMk id="3" creationId="{90B5FF94-9E0B-434E-8258-2F09592CEA38}"/>
          </ac:spMkLst>
        </pc:spChg>
        <pc:spChg chg="add mod">
          <ac:chgData name="amira fk" userId="f0122fb84e01bcc9" providerId="LiveId" clId="{2CC9736D-8CAC-4ACE-A8E2-6293657F1A44}" dt="2021-08-13T15:26:31.947" v="2143" actId="20577"/>
          <ac:spMkLst>
            <pc:docMk/>
            <pc:sldMk cId="3513966985" sldId="315"/>
            <ac:spMk id="6" creationId="{08D2AEF7-888F-456D-B4C4-243896643C49}"/>
          </ac:spMkLst>
        </pc:spChg>
        <pc:spChg chg="add mod">
          <ac:chgData name="amira fk" userId="f0122fb84e01bcc9" providerId="LiveId" clId="{2CC9736D-8CAC-4ACE-A8E2-6293657F1A44}" dt="2021-08-13T15:28:04.281" v="2159"/>
          <ac:spMkLst>
            <pc:docMk/>
            <pc:sldMk cId="3513966985" sldId="315"/>
            <ac:spMk id="7" creationId="{32A3B64F-45FD-4F20-8504-24EB6CC6EAE6}"/>
          </ac:spMkLst>
        </pc:spChg>
        <pc:picChg chg="add mod ord">
          <ac:chgData name="amira fk" userId="f0122fb84e01bcc9" providerId="LiveId" clId="{2CC9736D-8CAC-4ACE-A8E2-6293657F1A44}" dt="2021-08-13T15:26:52.564" v="2145" actId="1076"/>
          <ac:picMkLst>
            <pc:docMk/>
            <pc:sldMk cId="3513966985" sldId="315"/>
            <ac:picMk id="5" creationId="{62239F01-1A82-41B0-A87D-0DD0DF8D46FA}"/>
          </ac:picMkLst>
        </pc:picChg>
      </pc:sldChg>
      <pc:sldChg chg="addSp delSp modSp new del mod">
        <pc:chgData name="amira fk" userId="f0122fb84e01bcc9" providerId="LiveId" clId="{2CC9736D-8CAC-4ACE-A8E2-6293657F1A44}" dt="2021-08-12T19:04:57.370" v="2018" actId="47"/>
        <pc:sldMkLst>
          <pc:docMk/>
          <pc:sldMk cId="337306600" sldId="316"/>
        </pc:sldMkLst>
        <pc:spChg chg="del">
          <ac:chgData name="amira fk" userId="f0122fb84e01bcc9" providerId="LiveId" clId="{2CC9736D-8CAC-4ACE-A8E2-6293657F1A44}" dt="2021-08-12T18:38:39.404" v="1748" actId="478"/>
          <ac:spMkLst>
            <pc:docMk/>
            <pc:sldMk cId="337306600" sldId="316"/>
            <ac:spMk id="2" creationId="{B59E8FEA-EF8A-4441-9251-D992FA963BCB}"/>
          </ac:spMkLst>
        </pc:spChg>
        <pc:spChg chg="mod">
          <ac:chgData name="amira fk" userId="f0122fb84e01bcc9" providerId="LiveId" clId="{2CC9736D-8CAC-4ACE-A8E2-6293657F1A44}" dt="2021-08-12T18:37:23.238" v="1731"/>
          <ac:spMkLst>
            <pc:docMk/>
            <pc:sldMk cId="337306600" sldId="316"/>
            <ac:spMk id="3" creationId="{ACCF88C2-949A-4E3E-B6A8-FE9809D65D08}"/>
          </ac:spMkLst>
        </pc:spChg>
        <pc:spChg chg="add mod">
          <ac:chgData name="amira fk" userId="f0122fb84e01bcc9" providerId="LiveId" clId="{2CC9736D-8CAC-4ACE-A8E2-6293657F1A44}" dt="2021-08-12T18:38:39.936" v="1749"/>
          <ac:spMkLst>
            <pc:docMk/>
            <pc:sldMk cId="337306600" sldId="316"/>
            <ac:spMk id="4" creationId="{F445FAE5-07EB-4B60-B733-925EF0418E13}"/>
          </ac:spMkLst>
        </pc:spChg>
      </pc:sldChg>
      <pc:sldChg chg="new del">
        <pc:chgData name="amira fk" userId="f0122fb84e01bcc9" providerId="LiveId" clId="{2CC9736D-8CAC-4ACE-A8E2-6293657F1A44}" dt="2021-08-12T18:37:17.073" v="1729" actId="47"/>
        <pc:sldMkLst>
          <pc:docMk/>
          <pc:sldMk cId="1106533536" sldId="316"/>
        </pc:sldMkLst>
      </pc:sldChg>
      <pc:sldChg chg="addSp delSp modSp new mod">
        <pc:chgData name="amira fk" userId="f0122fb84e01bcc9" providerId="LiveId" clId="{2CC9736D-8CAC-4ACE-A8E2-6293657F1A44}" dt="2021-08-14T19:51:12.996" v="2708" actId="20577"/>
        <pc:sldMkLst>
          <pc:docMk/>
          <pc:sldMk cId="3766537739" sldId="316"/>
        </pc:sldMkLst>
        <pc:spChg chg="del">
          <ac:chgData name="amira fk" userId="f0122fb84e01bcc9" providerId="LiveId" clId="{2CC9736D-8CAC-4ACE-A8E2-6293657F1A44}" dt="2021-08-14T19:05:57.340" v="2423" actId="478"/>
          <ac:spMkLst>
            <pc:docMk/>
            <pc:sldMk cId="3766537739" sldId="316"/>
            <ac:spMk id="2" creationId="{A2073897-17DB-405B-93D0-351FAEA2DA06}"/>
          </ac:spMkLst>
        </pc:spChg>
        <pc:spChg chg="mod">
          <ac:chgData name="amira fk" userId="f0122fb84e01bcc9" providerId="LiveId" clId="{2CC9736D-8CAC-4ACE-A8E2-6293657F1A44}" dt="2021-08-14T19:07:49.616" v="2456" actId="20577"/>
          <ac:spMkLst>
            <pc:docMk/>
            <pc:sldMk cId="3766537739" sldId="316"/>
            <ac:spMk id="3" creationId="{C4F52133-CD28-42D4-B9BB-05F8E49FC3D7}"/>
          </ac:spMkLst>
        </pc:spChg>
        <pc:spChg chg="add mod">
          <ac:chgData name="amira fk" userId="f0122fb84e01bcc9" providerId="LiveId" clId="{2CC9736D-8CAC-4ACE-A8E2-6293657F1A44}" dt="2021-08-14T19:51:12.996" v="2708" actId="20577"/>
          <ac:spMkLst>
            <pc:docMk/>
            <pc:sldMk cId="3766537739" sldId="316"/>
            <ac:spMk id="4" creationId="{6CCC8691-0C3E-4370-AF3D-320EF80E36AD}"/>
          </ac:spMkLst>
        </pc:spChg>
      </pc:sldChg>
      <pc:sldChg chg="addSp delSp modSp new mod">
        <pc:chgData name="amira fk" userId="f0122fb84e01bcc9" providerId="LiveId" clId="{2CC9736D-8CAC-4ACE-A8E2-6293657F1A44}" dt="2021-08-14T19:55:02.306" v="2808" actId="20577"/>
        <pc:sldMkLst>
          <pc:docMk/>
          <pc:sldMk cId="1142202351" sldId="317"/>
        </pc:sldMkLst>
        <pc:spChg chg="del mod">
          <ac:chgData name="amira fk" userId="f0122fb84e01bcc9" providerId="LiveId" clId="{2CC9736D-8CAC-4ACE-A8E2-6293657F1A44}" dt="2021-08-14T19:34:13.948" v="2579" actId="478"/>
          <ac:spMkLst>
            <pc:docMk/>
            <pc:sldMk cId="1142202351" sldId="317"/>
            <ac:spMk id="2" creationId="{831D0D18-3937-4308-9F19-D25F9708F74D}"/>
          </ac:spMkLst>
        </pc:spChg>
        <pc:spChg chg="del">
          <ac:chgData name="amira fk" userId="f0122fb84e01bcc9" providerId="LiveId" clId="{2CC9736D-8CAC-4ACE-A8E2-6293657F1A44}" dt="2021-08-14T19:24:23.478" v="2544" actId="931"/>
          <ac:spMkLst>
            <pc:docMk/>
            <pc:sldMk cId="1142202351" sldId="317"/>
            <ac:spMk id="3" creationId="{1471996A-0FA5-48AE-8F9C-3258355C7A94}"/>
          </ac:spMkLst>
        </pc:spChg>
        <pc:spChg chg="add mod">
          <ac:chgData name="amira fk" userId="f0122fb84e01bcc9" providerId="LiveId" clId="{2CC9736D-8CAC-4ACE-A8E2-6293657F1A44}" dt="2021-08-14T19:55:02.306" v="2808" actId="20577"/>
          <ac:spMkLst>
            <pc:docMk/>
            <pc:sldMk cId="1142202351" sldId="317"/>
            <ac:spMk id="4" creationId="{B0B50946-4404-4229-A1C4-8CEEAE972A8F}"/>
          </ac:spMkLst>
        </pc:spChg>
        <pc:spChg chg="add del mod">
          <ac:chgData name="amira fk" userId="f0122fb84e01bcc9" providerId="LiveId" clId="{2CC9736D-8CAC-4ACE-A8E2-6293657F1A44}" dt="2021-08-14T19:24:45.452" v="2549" actId="931"/>
          <ac:spMkLst>
            <pc:docMk/>
            <pc:sldMk cId="1142202351" sldId="317"/>
            <ac:spMk id="9" creationId="{49119EF7-3088-4C8A-A58C-E0713EF06B68}"/>
          </ac:spMkLst>
        </pc:spChg>
        <pc:picChg chg="add del mod ord">
          <ac:chgData name="amira fk" userId="f0122fb84e01bcc9" providerId="LiveId" clId="{2CC9736D-8CAC-4ACE-A8E2-6293657F1A44}" dt="2021-08-14T19:24:35.006" v="2548" actId="478"/>
          <ac:picMkLst>
            <pc:docMk/>
            <pc:sldMk cId="1142202351" sldId="317"/>
            <ac:picMk id="5" creationId="{824511D1-60F3-4700-91AA-04FC49E07E69}"/>
          </ac:picMkLst>
        </pc:picChg>
        <pc:picChg chg="add del mod">
          <ac:chgData name="amira fk" userId="f0122fb84e01bcc9" providerId="LiveId" clId="{2CC9736D-8CAC-4ACE-A8E2-6293657F1A44}" dt="2021-08-14T19:24:35.006" v="2548" actId="478"/>
          <ac:picMkLst>
            <pc:docMk/>
            <pc:sldMk cId="1142202351" sldId="317"/>
            <ac:picMk id="7" creationId="{851F9FC2-EBB3-444A-B97B-F040B9855EC0}"/>
          </ac:picMkLst>
        </pc:picChg>
        <pc:picChg chg="add mod ord">
          <ac:chgData name="amira fk" userId="f0122fb84e01bcc9" providerId="LiveId" clId="{2CC9736D-8CAC-4ACE-A8E2-6293657F1A44}" dt="2021-08-14T19:34:24.174" v="2620" actId="1036"/>
          <ac:picMkLst>
            <pc:docMk/>
            <pc:sldMk cId="1142202351" sldId="317"/>
            <ac:picMk id="11" creationId="{9F87F735-8556-46F5-98A4-9B5E74865336}"/>
          </ac:picMkLst>
        </pc:picChg>
        <pc:picChg chg="add del mod">
          <ac:chgData name="amira fk" userId="f0122fb84e01bcc9" providerId="LiveId" clId="{2CC9736D-8CAC-4ACE-A8E2-6293657F1A44}" dt="2021-08-14T19:26:04.114" v="2560" actId="478"/>
          <ac:picMkLst>
            <pc:docMk/>
            <pc:sldMk cId="1142202351" sldId="317"/>
            <ac:picMk id="13" creationId="{6F175EEF-D509-4007-AC5B-1118A144D755}"/>
          </ac:picMkLst>
        </pc:picChg>
        <pc:picChg chg="add mod">
          <ac:chgData name="amira fk" userId="f0122fb84e01bcc9" providerId="LiveId" clId="{2CC9736D-8CAC-4ACE-A8E2-6293657F1A44}" dt="2021-08-14T19:34:24.174" v="2620" actId="1036"/>
          <ac:picMkLst>
            <pc:docMk/>
            <pc:sldMk cId="1142202351" sldId="317"/>
            <ac:picMk id="15" creationId="{9483436E-D951-48DA-9B2A-5BDEF3A4B8AD}"/>
          </ac:picMkLst>
        </pc:picChg>
      </pc:sldChg>
      <pc:sldChg chg="addSp delSp modSp new del mod">
        <pc:chgData name="amira fk" userId="f0122fb84e01bcc9" providerId="LiveId" clId="{2CC9736D-8CAC-4ACE-A8E2-6293657F1A44}" dt="2021-08-12T19:05:00.066" v="2019" actId="47"/>
        <pc:sldMkLst>
          <pc:docMk/>
          <pc:sldMk cId="4118419019" sldId="317"/>
        </pc:sldMkLst>
        <pc:spChg chg="del">
          <ac:chgData name="amira fk" userId="f0122fb84e01bcc9" providerId="LiveId" clId="{2CC9736D-8CAC-4ACE-A8E2-6293657F1A44}" dt="2021-08-12T18:38:52.601" v="1750" actId="478"/>
          <ac:spMkLst>
            <pc:docMk/>
            <pc:sldMk cId="4118419019" sldId="317"/>
            <ac:spMk id="2" creationId="{62D2265A-E708-4569-994E-009044B7BD0C}"/>
          </ac:spMkLst>
        </pc:spChg>
        <pc:spChg chg="mod">
          <ac:chgData name="amira fk" userId="f0122fb84e01bcc9" providerId="LiveId" clId="{2CC9736D-8CAC-4ACE-A8E2-6293657F1A44}" dt="2021-08-12T18:37:27.071" v="1733"/>
          <ac:spMkLst>
            <pc:docMk/>
            <pc:sldMk cId="4118419019" sldId="317"/>
            <ac:spMk id="3" creationId="{F2E90A58-428E-4A16-BE53-D72FC634A7ED}"/>
          </ac:spMkLst>
        </pc:spChg>
        <pc:spChg chg="add mod">
          <ac:chgData name="amira fk" userId="f0122fb84e01bcc9" providerId="LiveId" clId="{2CC9736D-8CAC-4ACE-A8E2-6293657F1A44}" dt="2021-08-12T18:38:53.986" v="1751"/>
          <ac:spMkLst>
            <pc:docMk/>
            <pc:sldMk cId="4118419019" sldId="317"/>
            <ac:spMk id="4" creationId="{2B9EDD4E-A61F-4EBB-903A-B8519C7E71CD}"/>
          </ac:spMkLst>
        </pc:spChg>
      </pc:sldChg>
      <pc:sldChg chg="addSp delSp modSp new mod">
        <pc:chgData name="amira fk" userId="f0122fb84e01bcc9" providerId="LiveId" clId="{2CC9736D-8CAC-4ACE-A8E2-6293657F1A44}" dt="2021-08-14T19:55:09.328" v="2811" actId="20577"/>
        <pc:sldMkLst>
          <pc:docMk/>
          <pc:sldMk cId="1591138639" sldId="318"/>
        </pc:sldMkLst>
        <pc:spChg chg="del">
          <ac:chgData name="amira fk" userId="f0122fb84e01bcc9" providerId="LiveId" clId="{2CC9736D-8CAC-4ACE-A8E2-6293657F1A44}" dt="2021-08-14T19:35:02.240" v="2624" actId="478"/>
          <ac:spMkLst>
            <pc:docMk/>
            <pc:sldMk cId="1591138639" sldId="318"/>
            <ac:spMk id="2" creationId="{A1B596CA-01C8-49BF-A526-B0C4740569B6}"/>
          </ac:spMkLst>
        </pc:spChg>
        <pc:spChg chg="del">
          <ac:chgData name="amira fk" userId="f0122fb84e01bcc9" providerId="LiveId" clId="{2CC9736D-8CAC-4ACE-A8E2-6293657F1A44}" dt="2021-08-14T19:34:53.822" v="2621" actId="931"/>
          <ac:spMkLst>
            <pc:docMk/>
            <pc:sldMk cId="1591138639" sldId="318"/>
            <ac:spMk id="3" creationId="{7218917C-2727-4DB8-949F-A69CCDC9F6F9}"/>
          </ac:spMkLst>
        </pc:spChg>
        <pc:spChg chg="add mod">
          <ac:chgData name="amira fk" userId="f0122fb84e01bcc9" providerId="LiveId" clId="{2CC9736D-8CAC-4ACE-A8E2-6293657F1A44}" dt="2021-08-14T19:55:09.328" v="2811" actId="20577"/>
          <ac:spMkLst>
            <pc:docMk/>
            <pc:sldMk cId="1591138639" sldId="318"/>
            <ac:spMk id="4" creationId="{1FE683FB-88FC-4A3D-9652-FE6701055CB5}"/>
          </ac:spMkLst>
        </pc:spChg>
        <pc:picChg chg="add mod ord">
          <ac:chgData name="amira fk" userId="f0122fb84e01bcc9" providerId="LiveId" clId="{2CC9736D-8CAC-4ACE-A8E2-6293657F1A44}" dt="2021-08-14T19:35:05.266" v="2626" actId="14100"/>
          <ac:picMkLst>
            <pc:docMk/>
            <pc:sldMk cId="1591138639" sldId="318"/>
            <ac:picMk id="5" creationId="{90F1D453-B59B-47E8-A033-872BE9D1FA9D}"/>
          </ac:picMkLst>
        </pc:picChg>
        <pc:picChg chg="add mod">
          <ac:chgData name="amira fk" userId="f0122fb84e01bcc9" providerId="LiveId" clId="{2CC9736D-8CAC-4ACE-A8E2-6293657F1A44}" dt="2021-08-14T19:35:20.614" v="2629" actId="14100"/>
          <ac:picMkLst>
            <pc:docMk/>
            <pc:sldMk cId="1591138639" sldId="318"/>
            <ac:picMk id="6" creationId="{933264F6-393F-490B-8A25-AF636C81F3C8}"/>
          </ac:picMkLst>
        </pc:picChg>
      </pc:sldChg>
      <pc:sldChg chg="addSp delSp modSp new del mod">
        <pc:chgData name="amira fk" userId="f0122fb84e01bcc9" providerId="LiveId" clId="{2CC9736D-8CAC-4ACE-A8E2-6293657F1A44}" dt="2021-08-12T19:05:02.226" v="2020" actId="47"/>
        <pc:sldMkLst>
          <pc:docMk/>
          <pc:sldMk cId="4241906343" sldId="318"/>
        </pc:sldMkLst>
        <pc:spChg chg="del">
          <ac:chgData name="amira fk" userId="f0122fb84e01bcc9" providerId="LiveId" clId="{2CC9736D-8CAC-4ACE-A8E2-6293657F1A44}" dt="2021-08-12T18:39:05.810" v="1752" actId="478"/>
          <ac:spMkLst>
            <pc:docMk/>
            <pc:sldMk cId="4241906343" sldId="318"/>
            <ac:spMk id="2" creationId="{41247D04-B9A6-45ED-BDFF-4B997BA8331F}"/>
          </ac:spMkLst>
        </pc:spChg>
        <pc:spChg chg="mod">
          <ac:chgData name="amira fk" userId="f0122fb84e01bcc9" providerId="LiveId" clId="{2CC9736D-8CAC-4ACE-A8E2-6293657F1A44}" dt="2021-08-12T18:37:30.036" v="1735"/>
          <ac:spMkLst>
            <pc:docMk/>
            <pc:sldMk cId="4241906343" sldId="318"/>
            <ac:spMk id="3" creationId="{20AE61B5-77E5-4151-96A2-F893FF4AD546}"/>
          </ac:spMkLst>
        </pc:spChg>
        <pc:spChg chg="add mod">
          <ac:chgData name="amira fk" userId="f0122fb84e01bcc9" providerId="LiveId" clId="{2CC9736D-8CAC-4ACE-A8E2-6293657F1A44}" dt="2021-08-12T18:39:06.258" v="1753"/>
          <ac:spMkLst>
            <pc:docMk/>
            <pc:sldMk cId="4241906343" sldId="318"/>
            <ac:spMk id="4" creationId="{A2BB2FDA-A6D6-424C-8C61-AC017A2AB0E7}"/>
          </ac:spMkLst>
        </pc:spChg>
      </pc:sldChg>
      <pc:sldChg chg="addSp delSp modSp new del mod">
        <pc:chgData name="amira fk" userId="f0122fb84e01bcc9" providerId="LiveId" clId="{2CC9736D-8CAC-4ACE-A8E2-6293657F1A44}" dt="2021-08-12T19:05:04.161" v="2021" actId="47"/>
        <pc:sldMkLst>
          <pc:docMk/>
          <pc:sldMk cId="1951136202" sldId="319"/>
        </pc:sldMkLst>
        <pc:spChg chg="del">
          <ac:chgData name="amira fk" userId="f0122fb84e01bcc9" providerId="LiveId" clId="{2CC9736D-8CAC-4ACE-A8E2-6293657F1A44}" dt="2021-08-12T18:39:18.426" v="1754" actId="478"/>
          <ac:spMkLst>
            <pc:docMk/>
            <pc:sldMk cId="1951136202" sldId="319"/>
            <ac:spMk id="2" creationId="{A7E95A32-1D01-4DD0-A618-7E631216C265}"/>
          </ac:spMkLst>
        </pc:spChg>
        <pc:spChg chg="mod">
          <ac:chgData name="amira fk" userId="f0122fb84e01bcc9" providerId="LiveId" clId="{2CC9736D-8CAC-4ACE-A8E2-6293657F1A44}" dt="2021-08-12T18:37:32.902" v="1737"/>
          <ac:spMkLst>
            <pc:docMk/>
            <pc:sldMk cId="1951136202" sldId="319"/>
            <ac:spMk id="3" creationId="{CA36F09C-1BC6-4A0D-8912-8F047CAAC9F7}"/>
          </ac:spMkLst>
        </pc:spChg>
        <pc:spChg chg="add mod">
          <ac:chgData name="amira fk" userId="f0122fb84e01bcc9" providerId="LiveId" clId="{2CC9736D-8CAC-4ACE-A8E2-6293657F1A44}" dt="2021-08-12T18:39:19.144" v="1755"/>
          <ac:spMkLst>
            <pc:docMk/>
            <pc:sldMk cId="1951136202" sldId="319"/>
            <ac:spMk id="4" creationId="{04522CE3-BEA2-44A6-823F-0D2890887AB7}"/>
          </ac:spMkLst>
        </pc:spChg>
      </pc:sldChg>
      <pc:sldChg chg="addSp delSp modSp new del mod">
        <pc:chgData name="amira fk" userId="f0122fb84e01bcc9" providerId="LiveId" clId="{2CC9736D-8CAC-4ACE-A8E2-6293657F1A44}" dt="2021-08-12T19:05:05.659" v="2022" actId="47"/>
        <pc:sldMkLst>
          <pc:docMk/>
          <pc:sldMk cId="901780149" sldId="320"/>
        </pc:sldMkLst>
        <pc:spChg chg="del">
          <ac:chgData name="amira fk" userId="f0122fb84e01bcc9" providerId="LiveId" clId="{2CC9736D-8CAC-4ACE-A8E2-6293657F1A44}" dt="2021-08-12T18:39:27.961" v="1756" actId="478"/>
          <ac:spMkLst>
            <pc:docMk/>
            <pc:sldMk cId="901780149" sldId="320"/>
            <ac:spMk id="2" creationId="{D0E387B9-D733-4D96-80B4-B635B8EB71AE}"/>
          </ac:spMkLst>
        </pc:spChg>
        <pc:spChg chg="mod">
          <ac:chgData name="amira fk" userId="f0122fb84e01bcc9" providerId="LiveId" clId="{2CC9736D-8CAC-4ACE-A8E2-6293657F1A44}" dt="2021-08-12T18:37:35.854" v="1739"/>
          <ac:spMkLst>
            <pc:docMk/>
            <pc:sldMk cId="901780149" sldId="320"/>
            <ac:spMk id="3" creationId="{503B592B-FE99-4FFA-B4D0-83A68708DBB3}"/>
          </ac:spMkLst>
        </pc:spChg>
        <pc:spChg chg="add mod">
          <ac:chgData name="amira fk" userId="f0122fb84e01bcc9" providerId="LiveId" clId="{2CC9736D-8CAC-4ACE-A8E2-6293657F1A44}" dt="2021-08-12T18:39:28.673" v="1757"/>
          <ac:spMkLst>
            <pc:docMk/>
            <pc:sldMk cId="901780149" sldId="320"/>
            <ac:spMk id="4" creationId="{5518B100-9C3C-46AA-BE83-ECC3ABF950A3}"/>
          </ac:spMkLst>
        </pc:spChg>
      </pc:sldChg>
      <pc:sldChg chg="addSp delSp modSp new del mod">
        <pc:chgData name="amira fk" userId="f0122fb84e01bcc9" providerId="LiveId" clId="{2CC9736D-8CAC-4ACE-A8E2-6293657F1A44}" dt="2021-08-12T19:05:07.783" v="2023" actId="47"/>
        <pc:sldMkLst>
          <pc:docMk/>
          <pc:sldMk cId="158114274" sldId="321"/>
        </pc:sldMkLst>
        <pc:spChg chg="del">
          <ac:chgData name="amira fk" userId="f0122fb84e01bcc9" providerId="LiveId" clId="{2CC9736D-8CAC-4ACE-A8E2-6293657F1A44}" dt="2021-08-12T18:39:38.354" v="1758" actId="478"/>
          <ac:spMkLst>
            <pc:docMk/>
            <pc:sldMk cId="158114274" sldId="321"/>
            <ac:spMk id="2" creationId="{9E5E56A7-338B-44AD-89DF-A6CF668342BE}"/>
          </ac:spMkLst>
        </pc:spChg>
        <pc:spChg chg="mod">
          <ac:chgData name="amira fk" userId="f0122fb84e01bcc9" providerId="LiveId" clId="{2CC9736D-8CAC-4ACE-A8E2-6293657F1A44}" dt="2021-08-12T18:37:38.668" v="1741"/>
          <ac:spMkLst>
            <pc:docMk/>
            <pc:sldMk cId="158114274" sldId="321"/>
            <ac:spMk id="3" creationId="{45EF6448-AE21-4AF5-8CDD-97E5649D1CD1}"/>
          </ac:spMkLst>
        </pc:spChg>
        <pc:spChg chg="add mod">
          <ac:chgData name="amira fk" userId="f0122fb84e01bcc9" providerId="LiveId" clId="{2CC9736D-8CAC-4ACE-A8E2-6293657F1A44}" dt="2021-08-12T18:39:39.187" v="1759"/>
          <ac:spMkLst>
            <pc:docMk/>
            <pc:sldMk cId="158114274" sldId="321"/>
            <ac:spMk id="4" creationId="{AB7DEE68-940B-44ED-A7C6-BA3CCB6AF21E}"/>
          </ac:spMkLst>
        </pc:spChg>
      </pc:sldChg>
      <pc:sldChg chg="addSp delSp modSp new del mod">
        <pc:chgData name="amira fk" userId="f0122fb84e01bcc9" providerId="LiveId" clId="{2CC9736D-8CAC-4ACE-A8E2-6293657F1A44}" dt="2021-08-12T19:05:08.938" v="2024" actId="47"/>
        <pc:sldMkLst>
          <pc:docMk/>
          <pc:sldMk cId="3620337678" sldId="322"/>
        </pc:sldMkLst>
        <pc:spChg chg="del">
          <ac:chgData name="amira fk" userId="f0122fb84e01bcc9" providerId="LiveId" clId="{2CC9736D-8CAC-4ACE-A8E2-6293657F1A44}" dt="2021-08-12T18:39:48.412" v="1760" actId="478"/>
          <ac:spMkLst>
            <pc:docMk/>
            <pc:sldMk cId="3620337678" sldId="322"/>
            <ac:spMk id="2" creationId="{5E04F939-A32A-4F13-8B43-C2ACE85C95CB}"/>
          </ac:spMkLst>
        </pc:spChg>
        <pc:spChg chg="mod">
          <ac:chgData name="amira fk" userId="f0122fb84e01bcc9" providerId="LiveId" clId="{2CC9736D-8CAC-4ACE-A8E2-6293657F1A44}" dt="2021-08-12T18:37:41.493" v="1743"/>
          <ac:spMkLst>
            <pc:docMk/>
            <pc:sldMk cId="3620337678" sldId="322"/>
            <ac:spMk id="3" creationId="{922AE945-C425-4F7D-9245-D0C1B3C3B0FD}"/>
          </ac:spMkLst>
        </pc:spChg>
        <pc:spChg chg="add mod">
          <ac:chgData name="amira fk" userId="f0122fb84e01bcc9" providerId="LiveId" clId="{2CC9736D-8CAC-4ACE-A8E2-6293657F1A44}" dt="2021-08-12T18:39:49.133" v="1761"/>
          <ac:spMkLst>
            <pc:docMk/>
            <pc:sldMk cId="3620337678" sldId="322"/>
            <ac:spMk id="4" creationId="{A5385A4E-9518-407B-A063-60807B43CB86}"/>
          </ac:spMkLst>
        </pc:spChg>
      </pc:sldChg>
      <pc:sldChg chg="addSp delSp modSp new del mod">
        <pc:chgData name="amira fk" userId="f0122fb84e01bcc9" providerId="LiveId" clId="{2CC9736D-8CAC-4ACE-A8E2-6293657F1A44}" dt="2021-08-12T19:05:10.338" v="2025" actId="47"/>
        <pc:sldMkLst>
          <pc:docMk/>
          <pc:sldMk cId="619788199" sldId="323"/>
        </pc:sldMkLst>
        <pc:spChg chg="del">
          <ac:chgData name="amira fk" userId="f0122fb84e01bcc9" providerId="LiveId" clId="{2CC9736D-8CAC-4ACE-A8E2-6293657F1A44}" dt="2021-08-12T18:40:00.322" v="1762" actId="478"/>
          <ac:spMkLst>
            <pc:docMk/>
            <pc:sldMk cId="619788199" sldId="323"/>
            <ac:spMk id="2" creationId="{1505901E-0041-4075-BE8E-244ABD2AB7A9}"/>
          </ac:spMkLst>
        </pc:spChg>
        <pc:spChg chg="mod">
          <ac:chgData name="amira fk" userId="f0122fb84e01bcc9" providerId="LiveId" clId="{2CC9736D-8CAC-4ACE-A8E2-6293657F1A44}" dt="2021-08-12T18:37:44.812" v="1745"/>
          <ac:spMkLst>
            <pc:docMk/>
            <pc:sldMk cId="619788199" sldId="323"/>
            <ac:spMk id="3" creationId="{4B1D26F7-DF3F-45EE-818E-A1A9C62CF854}"/>
          </ac:spMkLst>
        </pc:spChg>
        <pc:spChg chg="add mod">
          <ac:chgData name="amira fk" userId="f0122fb84e01bcc9" providerId="LiveId" clId="{2CC9736D-8CAC-4ACE-A8E2-6293657F1A44}" dt="2021-08-12T18:40:01.807" v="1763"/>
          <ac:spMkLst>
            <pc:docMk/>
            <pc:sldMk cId="619788199" sldId="323"/>
            <ac:spMk id="4" creationId="{F27F73F4-C473-493D-BAF1-4C107D16D99D}"/>
          </ac:spMkLst>
        </pc:spChg>
      </pc:sldChg>
      <pc:sldMasterChg chg="addSldLayout">
        <pc:chgData name="amira fk" userId="f0122fb84e01bcc9" providerId="LiveId" clId="{2CC9736D-8CAC-4ACE-A8E2-6293657F1A44}" dt="2021-08-12T11:12:07.437" v="0" actId="680"/>
        <pc:sldMasterMkLst>
          <pc:docMk/>
          <pc:sldMasterMk cId="1560001276" sldId="2147483648"/>
        </pc:sldMasterMkLst>
        <pc:sldLayoutChg chg="add">
          <pc:chgData name="amira fk" userId="f0122fb84e01bcc9" providerId="LiveId" clId="{2CC9736D-8CAC-4ACE-A8E2-6293657F1A44}" dt="2021-08-12T11:12:07.437" v="0" actId="680"/>
          <pc:sldLayoutMkLst>
            <pc:docMk/>
            <pc:sldMasterMk cId="1560001276" sldId="2147483648"/>
            <pc:sldLayoutMk cId="3621488218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BCCC4-4CF7-468F-8388-F274BAE932EA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278A-B769-45E8-877F-9715D7CF3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2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278A-B769-45E8-877F-9715D7CF30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45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7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0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78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76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07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99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6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3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6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seloger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ED9E-1088-4A01-953C-ED7665741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Diagrammes de 				  								conception</a:t>
            </a:r>
          </a:p>
        </p:txBody>
      </p:sp>
    </p:spTree>
    <p:extLst>
      <p:ext uri="{BB962C8B-B14F-4D97-AF65-F5344CB8AC3E}">
        <p14:creationId xmlns:p14="http://schemas.microsoft.com/office/powerpoint/2010/main" val="2180353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2F424-D5DD-47A9-BD54-2F59C40F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pPr algn="ctr"/>
            <a:r>
              <a:rPr lang="fr-FR" dirty="0"/>
              <a:t>Demande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D97613E-70E6-4CDD-B857-5060904DA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50" y="2160588"/>
            <a:ext cx="5866537" cy="3881437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FD20E810-54E7-454E-937B-4ECDCE4CDA2F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68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A3E4-3B66-4A28-8E7D-1CF5F64E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782"/>
          </a:xfrm>
        </p:spPr>
        <p:txBody>
          <a:bodyPr/>
          <a:lstStyle/>
          <a:p>
            <a:pPr algn="ctr"/>
            <a:r>
              <a:rPr lang="fr-FR" dirty="0"/>
              <a:t>Offre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689A39C-F7BC-4998-AC31-70093E3BE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31" y="2160588"/>
            <a:ext cx="6981376" cy="3881437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58CF42F3-88A9-4FD4-8C69-C7288E2B58FA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5914F-D267-441B-856E-E400D5CC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pPr algn="ctr"/>
            <a:r>
              <a:rPr lang="fr-FR" dirty="0"/>
              <a:t> agence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38733295-7FD2-4508-8C96-8B29414E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69" y="1551710"/>
            <a:ext cx="6898196" cy="4453370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6BFA7B0-9E90-442F-BA9A-E2A502204518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00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3F7D6-1A21-436A-B4D8-D00ACADA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pPr algn="ctr"/>
            <a:r>
              <a:rPr lang="fr-FR" dirty="0"/>
              <a:t>Publier Annonce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AE9F1DB-1EE9-412D-95F1-44F490715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67" y="2160588"/>
            <a:ext cx="6050703" cy="3881437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1FD58DE-6BF6-448D-B928-7C69A76A53B7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14355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751F1-9C2C-4E71-8F0A-028F78F4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964"/>
          </a:xfrm>
        </p:spPr>
        <p:txBody>
          <a:bodyPr/>
          <a:lstStyle/>
          <a:p>
            <a:pPr algn="ctr"/>
            <a:r>
              <a:rPr lang="fr-FR" dirty="0"/>
              <a:t>Abonnement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3E958E4-D188-4987-B49F-2EBD1D499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77" y="2160588"/>
            <a:ext cx="7601483" cy="3881437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A068AD3-E65C-42A0-B4B9-DFE55884E5A3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49389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EA02C-2E05-412D-ACBC-27C1745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/>
          <a:lstStyle/>
          <a:p>
            <a:pPr algn="ctr"/>
            <a:r>
              <a:rPr lang="fr-FR" dirty="0"/>
              <a:t>Contact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AFECCE5-CA17-42DC-A599-DB4CD862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31" y="2160588"/>
            <a:ext cx="7002976" cy="3881437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ECEDFA4-AEFF-4D32-95A7-34CDC1877794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9925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ED9E-1088-4A01-953C-ED7665741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995" y="2041221"/>
            <a:ext cx="7720060" cy="184727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Diagramme de classe</a:t>
            </a:r>
            <a:br>
              <a:rPr lang="fr-FR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91719-3A8D-4D17-9E04-A7C24FCC84C4}"/>
              </a:ext>
            </a:extLst>
          </p:cNvPr>
          <p:cNvSpPr txBox="1"/>
          <p:nvPr/>
        </p:nvSpPr>
        <p:spPr>
          <a:xfrm>
            <a:off x="2454564" y="3773983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diagramme de classe de conception </a:t>
            </a:r>
          </a:p>
        </p:txBody>
      </p:sp>
    </p:spTree>
    <p:extLst>
      <p:ext uri="{BB962C8B-B14F-4D97-AF65-F5344CB8AC3E}">
        <p14:creationId xmlns:p14="http://schemas.microsoft.com/office/powerpoint/2010/main" val="15932115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2A57E1-3D4C-48A3-970B-1F735F09B1F7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classe de conception: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BDD5942-3803-4EC1-9709-A7D16D1ED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8" y="1089892"/>
            <a:ext cx="8321913" cy="5264725"/>
          </a:xfr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CFDE0D9-5803-4E89-B3D0-3CD45F60F2A4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26840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ED9E-1088-4A01-953C-ED7665741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995" y="1173018"/>
            <a:ext cx="7720060" cy="184727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Diagramme de séquence</a:t>
            </a:r>
            <a:br>
              <a:rPr lang="fr-FR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91719-3A8D-4D17-9E04-A7C24FCC84C4}"/>
              </a:ext>
            </a:extLst>
          </p:cNvPr>
          <p:cNvSpPr txBox="1"/>
          <p:nvPr/>
        </p:nvSpPr>
        <p:spPr>
          <a:xfrm>
            <a:off x="2325255" y="4416610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diagramme de séquence d’objet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8E00D9-8B47-4D01-B938-AF77FC2942F7}"/>
              </a:ext>
            </a:extLst>
          </p:cNvPr>
          <p:cNvSpPr txBox="1"/>
          <p:nvPr/>
        </p:nvSpPr>
        <p:spPr>
          <a:xfrm>
            <a:off x="2325255" y="3167390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diagramme de séquence de système</a:t>
            </a:r>
          </a:p>
        </p:txBody>
      </p:sp>
    </p:spTree>
    <p:extLst>
      <p:ext uri="{BB962C8B-B14F-4D97-AF65-F5344CB8AC3E}">
        <p14:creationId xmlns:p14="http://schemas.microsoft.com/office/powerpoint/2010/main" val="392454002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A22F234-0CD1-4125-A5E7-BFCFF112CF8A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de système: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D6B3109-801C-4F19-B0ED-99E82D0A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1344"/>
            <a:ext cx="8596668" cy="646547"/>
          </a:xfrm>
        </p:spPr>
        <p:txBody>
          <a:bodyPr/>
          <a:lstStyle/>
          <a:p>
            <a:pPr algn="ctr"/>
            <a:r>
              <a:rPr lang="fr-FR" dirty="0"/>
              <a:t>Login et Registre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3B2A248-B6E1-422C-B271-046C9870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4" y="1945130"/>
            <a:ext cx="6890327" cy="4363306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EDD525C-12E8-4C3F-8AFA-7577106E66BA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9751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6F627-A096-4C01-BB83-633C739F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146" y="2151353"/>
            <a:ext cx="8506690" cy="4097167"/>
          </a:xfrm>
        </p:spPr>
        <p:txBody>
          <a:bodyPr/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3"/>
              <a:buChar char=""/>
            </a:pPr>
            <a:r>
              <a:rPr lang="en-US" b="1" dirty="0">
                <a:solidFill>
                  <a:srgbClr val="C00000"/>
                </a:solidFill>
              </a:rPr>
              <a:t>Etude de l’art: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Les sites observées :</a:t>
            </a:r>
            <a:endParaRPr lang="en-US" b="1" dirty="0">
              <a:solidFill>
                <a:srgbClr val="3333FF"/>
              </a:solidFill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https://www.leboncoin.fr/compte/part/accueil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https://www.seloger.com/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https://www.lacartedescolocs.fr/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https://whoomies.com/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A6C46A4-5AAC-4294-9C77-83496C1C7D7F}"/>
              </a:ext>
            </a:extLst>
          </p:cNvPr>
          <p:cNvSpPr txBox="1">
            <a:spLocks/>
          </p:cNvSpPr>
          <p:nvPr/>
        </p:nvSpPr>
        <p:spPr>
          <a:xfrm>
            <a:off x="677160" y="988171"/>
            <a:ext cx="8596440" cy="7387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Etape 1: Etude de Besoin</a:t>
            </a:r>
            <a:br>
              <a:rPr lang="en-US" dirty="0"/>
            </a:br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2907EAE-48C5-4A98-961C-927106AD9B2B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5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5B9C59A-1604-4130-AE30-7C04C6A6B794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de système: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FAF9A95-39D7-431F-B82F-E794F443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2946"/>
            <a:ext cx="8596668" cy="62807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Profile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A75E324-2BB1-49BF-B22B-B0A45BF22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2132879"/>
            <a:ext cx="5781964" cy="4258685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BF8553A-8CAF-4593-8F48-BAD66A98FA2D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69600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8494E8-ABA3-4BE8-9D9C-632EBA664FAC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de système: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97900DC-8550-4463-8A80-D644D9BC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6764"/>
            <a:ext cx="8596668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Annonce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99633AB-6464-4A48-A592-B62B418CA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09" y="2160588"/>
            <a:ext cx="6391564" cy="3881437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929F3D7-9C2E-42B8-BEB1-0D533CB27E7C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16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5227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9C8F3B-CFB8-4E32-ADD4-16C69A594F1B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de système: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DE473A-78B8-4719-9458-17D0B9E6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2108"/>
            <a:ext cx="8596668" cy="711201"/>
          </a:xfrm>
        </p:spPr>
        <p:txBody>
          <a:bodyPr/>
          <a:lstStyle/>
          <a:p>
            <a:pPr algn="ctr"/>
            <a:r>
              <a:rPr lang="fr-FR" dirty="0"/>
              <a:t>Abonnement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17BA716-8DCA-46E0-932F-F16B49455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6" y="2160588"/>
            <a:ext cx="7084291" cy="4277157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F8B4E7B-853B-41D4-AA00-0EA995E955A1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58099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ED9E-1088-4A01-953C-ED7665741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995" y="1173018"/>
            <a:ext cx="7720060" cy="184727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Diagramme de séquence</a:t>
            </a:r>
            <a:br>
              <a:rPr lang="fr-FR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91719-3A8D-4D17-9E04-A7C24FCC84C4}"/>
              </a:ext>
            </a:extLst>
          </p:cNvPr>
          <p:cNvSpPr txBox="1"/>
          <p:nvPr/>
        </p:nvSpPr>
        <p:spPr>
          <a:xfrm>
            <a:off x="2325255" y="4416610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diagramme de séquence d’objet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8E00D9-8B47-4D01-B938-AF77FC2942F7}"/>
              </a:ext>
            </a:extLst>
          </p:cNvPr>
          <p:cNvSpPr txBox="1"/>
          <p:nvPr/>
        </p:nvSpPr>
        <p:spPr>
          <a:xfrm>
            <a:off x="2325255" y="3167390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diagramme de séquence de système</a:t>
            </a:r>
          </a:p>
        </p:txBody>
      </p:sp>
    </p:spTree>
    <p:extLst>
      <p:ext uri="{BB962C8B-B14F-4D97-AF65-F5344CB8AC3E}">
        <p14:creationId xmlns:p14="http://schemas.microsoft.com/office/powerpoint/2010/main" val="280977792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8776FC5-727A-44F3-A509-BC88DB8B4EEB}"/>
              </a:ext>
            </a:extLst>
          </p:cNvPr>
          <p:cNvSpPr txBox="1"/>
          <p:nvPr/>
        </p:nvSpPr>
        <p:spPr>
          <a:xfrm>
            <a:off x="0" y="0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d’objet: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8E263D6-9F51-4FE5-A024-F2FB121C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80" y="461665"/>
            <a:ext cx="8596668" cy="646547"/>
          </a:xfrm>
        </p:spPr>
        <p:txBody>
          <a:bodyPr/>
          <a:lstStyle/>
          <a:p>
            <a:pPr algn="ctr"/>
            <a:r>
              <a:rPr lang="fr-FR" dirty="0"/>
              <a:t>Login et Registre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BF90463E-3161-4C11-8455-A1F19DA48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31636"/>
            <a:ext cx="8596312" cy="4775200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E635086-AF62-44E5-AB32-CD443192C451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18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0079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9F87F735-8556-46F5-98A4-9B5E74865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48912"/>
            <a:ext cx="8596312" cy="4025408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483436E-D951-48DA-9B2A-5BDEF3A4B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804150"/>
            <a:ext cx="7656946" cy="1044762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B0B50946-4404-4229-A1C4-8CEEAE972A8F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19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14220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F1D453-B59B-47E8-A033-872BE9D1F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03928"/>
            <a:ext cx="8596312" cy="5107708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3264F6-393F-490B-8A25-AF636C81F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359166"/>
            <a:ext cx="7675418" cy="1044762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FE683FB-88FC-4A3D-9652-FE6701055CB5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59113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4ADC31-5073-4EF6-B046-F7E304936170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d’objet: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2DDB27A-B462-4477-9456-0193C04C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61" y="757382"/>
            <a:ext cx="8596668" cy="62807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Profile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36FCE84-98AA-4BF6-BDAE-6C55618E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7" y="1690254"/>
            <a:ext cx="6825673" cy="5389418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B5DAFD1-0622-476C-BC20-AAB79EF811B2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48784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69DD8F1-47D8-4CF3-834C-7B3F437520C9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d’objet: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FD6372F-5CA2-49FC-AD8A-D1E50374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6764"/>
            <a:ext cx="8596668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Annonce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34DC245-857A-41CE-837F-D14C353FB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58" y="1644073"/>
            <a:ext cx="4757420" cy="538803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3C31C28-BC0D-482C-9309-2788C6B68250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22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9987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269996-B955-41D4-8C52-463055F806F7}"/>
              </a:ext>
            </a:extLst>
          </p:cNvPr>
          <p:cNvSpPr txBox="1"/>
          <p:nvPr/>
        </p:nvSpPr>
        <p:spPr>
          <a:xfrm>
            <a:off x="417945" y="142441"/>
            <a:ext cx="610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Diagramme de séquence d’objet: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12FA5E4-563A-47E4-93C0-4AE162DB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2108"/>
            <a:ext cx="8596668" cy="711201"/>
          </a:xfrm>
        </p:spPr>
        <p:txBody>
          <a:bodyPr/>
          <a:lstStyle/>
          <a:p>
            <a:pPr algn="ctr"/>
            <a:r>
              <a:rPr lang="fr-FR" dirty="0"/>
              <a:t>Abonnement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C9DCA4A-5764-4A7A-9C44-081F54072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09" y="1697432"/>
            <a:ext cx="5071718" cy="5018127"/>
          </a:xfr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CBEABF3-EA19-479C-8260-0EDB27F45954}"/>
              </a:ext>
            </a:extLst>
          </p:cNvPr>
          <p:cNvSpPr/>
          <p:nvPr/>
        </p:nvSpPr>
        <p:spPr>
          <a:xfrm>
            <a:off x="11286836" y="6042026"/>
            <a:ext cx="535709" cy="50656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65870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C3E0A-A732-45F9-AD9D-C8823193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7600"/>
            <a:ext cx="8596668" cy="4923763"/>
          </a:xfrm>
        </p:spPr>
        <p:txBody>
          <a:bodyPr/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254061"/>
              </a:buClr>
              <a:buSzPct val="80000"/>
              <a:buFont typeface="Wingdings 3"/>
              <a:buChar char=""/>
            </a:pPr>
            <a:r>
              <a:rPr lang="en-US" sz="26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Synthése</a:t>
            </a:r>
            <a:r>
              <a:rPr lang="en-US" sz="26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:</a:t>
            </a:r>
            <a:endParaRPr lang="en-US" sz="2600" dirty="0"/>
          </a:p>
          <a:p>
            <a:pPr lvl="1">
              <a:spcBef>
                <a:spcPts val="1001"/>
              </a:spcBef>
              <a:buClr>
                <a:srgbClr val="254061"/>
              </a:buClr>
              <a:buFont typeface="Courier New" panose="02070309020205020404" pitchFamily="49" charset="0"/>
              <a:buChar char="o"/>
            </a:pPr>
            <a:r>
              <a:rPr lang="en-US" sz="2800" dirty="0"/>
              <a:t>le site doit </a:t>
            </a:r>
            <a:r>
              <a:rPr lang="fr-FR" sz="2800" dirty="0"/>
              <a:t>permettre</a:t>
            </a:r>
            <a:r>
              <a:rPr lang="en-US" sz="2800" dirty="0"/>
              <a:t> aux </a:t>
            </a:r>
            <a:r>
              <a:rPr lang="fr-FR" sz="2800" dirty="0"/>
              <a:t>utilisateurs</a:t>
            </a:r>
            <a:r>
              <a:rPr lang="en-US" sz="2800" dirty="0"/>
              <a:t> de </a:t>
            </a:r>
            <a:r>
              <a:rPr lang="en-US" sz="2800" dirty="0" err="1"/>
              <a:t>réaliser</a:t>
            </a:r>
            <a:r>
              <a:rPr lang="en-US" sz="2800" dirty="0"/>
              <a:t> les </a:t>
            </a:r>
            <a:r>
              <a:rPr lang="en-US" sz="2800" dirty="0" err="1"/>
              <a:t>fonctions</a:t>
            </a:r>
            <a:r>
              <a:rPr lang="en-US" sz="2800" dirty="0"/>
              <a:t> </a:t>
            </a:r>
            <a:r>
              <a:rPr lang="en-US" sz="2800" dirty="0" err="1"/>
              <a:t>suivant</a:t>
            </a:r>
            <a:r>
              <a:rPr lang="en-US" sz="2800" dirty="0"/>
              <a:t>:</a:t>
            </a:r>
          </a:p>
          <a:p>
            <a:pPr lvl="2">
              <a:spcBef>
                <a:spcPts val="1001"/>
              </a:spcBef>
              <a:buClr>
                <a:srgbClr val="4F81BD"/>
              </a:buClr>
              <a:buAutoNum type="arabicPeriod"/>
            </a:pPr>
            <a:r>
              <a:rPr lang="en-US" sz="2000" dirty="0" err="1"/>
              <a:t>déposer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annonce</a:t>
            </a:r>
            <a:endParaRPr lang="en-US" sz="2000" dirty="0"/>
          </a:p>
          <a:p>
            <a:pPr lvl="2">
              <a:spcBef>
                <a:spcPts val="1001"/>
              </a:spcBef>
              <a:buClr>
                <a:srgbClr val="4F81BD"/>
              </a:buClr>
              <a:buAutoNum type="arabicPeriod"/>
            </a:pPr>
            <a:r>
              <a:rPr lang="en-US" sz="2000" dirty="0"/>
              <a:t>consulter les </a:t>
            </a:r>
            <a:r>
              <a:rPr lang="en-US" sz="2000" dirty="0" err="1"/>
              <a:t>annonces</a:t>
            </a:r>
            <a:r>
              <a:rPr lang="en-US" sz="2000" dirty="0"/>
              <a:t> </a:t>
            </a:r>
            <a:r>
              <a:rPr lang="en-US" sz="2000" dirty="0" err="1"/>
              <a:t>publiées</a:t>
            </a:r>
            <a:r>
              <a:rPr lang="en-US" sz="2000" dirty="0"/>
              <a:t> </a:t>
            </a:r>
          </a:p>
          <a:p>
            <a:pPr lvl="2">
              <a:spcBef>
                <a:spcPts val="1001"/>
              </a:spcBef>
              <a:buClr>
                <a:srgbClr val="4F81BD"/>
              </a:buClr>
              <a:buAutoNum type="arabicPeriod"/>
            </a:pPr>
            <a:r>
              <a:rPr lang="en-US" sz="2000" dirty="0" err="1"/>
              <a:t>gérer</a:t>
            </a:r>
            <a:r>
              <a:rPr lang="en-US" sz="2000" dirty="0"/>
              <a:t> le </a:t>
            </a:r>
            <a:r>
              <a:rPr lang="en-US" sz="2000" dirty="0" err="1"/>
              <a:t>profil</a:t>
            </a:r>
            <a:endParaRPr lang="en-US" sz="2000" dirty="0"/>
          </a:p>
          <a:p>
            <a:pPr lvl="2">
              <a:spcBef>
                <a:spcPts val="1001"/>
              </a:spcBef>
              <a:buClr>
                <a:srgbClr val="4F81BD"/>
              </a:buClr>
              <a:buAutoNum type="arabicPeriod"/>
            </a:pPr>
            <a:r>
              <a:rPr lang="en-US" sz="2000" dirty="0" err="1"/>
              <a:t>gérer</a:t>
            </a:r>
            <a:r>
              <a:rPr lang="en-US" sz="2000" dirty="0"/>
              <a:t> les </a:t>
            </a:r>
            <a:r>
              <a:rPr lang="en-US" sz="2000" dirty="0" err="1"/>
              <a:t>annonces</a:t>
            </a:r>
            <a:r>
              <a:rPr lang="en-US" sz="2000" dirty="0"/>
              <a:t> </a:t>
            </a:r>
            <a:r>
              <a:rPr lang="en-US" sz="2000" dirty="0" err="1"/>
              <a:t>déposés</a:t>
            </a:r>
            <a:endParaRPr lang="en-US" sz="2000" dirty="0"/>
          </a:p>
          <a:p>
            <a:pPr lvl="2">
              <a:spcBef>
                <a:spcPts val="1001"/>
              </a:spcBef>
              <a:buClr>
                <a:srgbClr val="4F81BD"/>
              </a:buClr>
              <a:buAutoNum type="arabicPeriod"/>
            </a:pPr>
            <a:r>
              <a:rPr lang="en-US" sz="2000" dirty="0"/>
              <a:t>faire </a:t>
            </a:r>
            <a:r>
              <a:rPr lang="en-US" sz="2000" dirty="0" err="1"/>
              <a:t>l'abonnement</a:t>
            </a:r>
            <a:r>
              <a:rPr lang="en-US" sz="2000" dirty="0"/>
              <a:t> et le </a:t>
            </a:r>
            <a:r>
              <a:rPr lang="en-US" sz="2000" dirty="0" err="1"/>
              <a:t>paiement</a:t>
            </a:r>
            <a:r>
              <a:rPr lang="en-US" sz="2000" dirty="0"/>
              <a:t> </a:t>
            </a:r>
            <a:r>
              <a:rPr lang="en-US" sz="2000" dirty="0" err="1"/>
              <a:t>s'il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nécessaire</a:t>
            </a:r>
            <a:r>
              <a:rPr lang="en-US" sz="2000" dirty="0"/>
              <a:t>.</a:t>
            </a:r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338983C-D5BE-4B01-B7CD-2781652972C0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237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D0A0FC0C-B6B5-41C3-B7D1-8506D2DF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10" y="1108364"/>
            <a:ext cx="7301072" cy="40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52133-CD28-42D4-B9BB-05F8E49F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43" y="1246909"/>
            <a:ext cx="8596668" cy="4904509"/>
          </a:xfrm>
        </p:spPr>
        <p:txBody>
          <a:bodyPr/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254061"/>
              </a:buClr>
              <a:buSzPct val="80000"/>
              <a:buFont typeface="Wingdings 3"/>
              <a:buChar char=""/>
            </a:pPr>
            <a:r>
              <a:rPr lang="en-US" sz="2600" b="1" dirty="0" err="1">
                <a:solidFill>
                  <a:srgbClr val="C00000"/>
                </a:solidFill>
              </a:rPr>
              <a:t>problématique</a:t>
            </a:r>
            <a:r>
              <a:rPr lang="en-US" sz="2600" b="1" dirty="0">
                <a:solidFill>
                  <a:srgbClr val="C00000"/>
                </a:solidFill>
              </a:rPr>
              <a:t>: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Clr>
                <a:srgbClr val="25406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 err="1"/>
              <a:t>notre</a:t>
            </a:r>
            <a:r>
              <a:rPr lang="en-US" dirty="0"/>
              <a:t> site du colocation/location :</a:t>
            </a:r>
          </a:p>
          <a:p>
            <a:pPr lvl="1">
              <a:spcBef>
                <a:spcPts val="1001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/>
              <a:buChar char="ü"/>
            </a:pPr>
            <a:r>
              <a:rPr lang="en-US" sz="1600" b="1" dirty="0"/>
              <a:t>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qui rend t-il service ?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/>
              <a:t>      		=&gt; Aux publics (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biens</a:t>
            </a:r>
            <a:r>
              <a:rPr lang="en-US" dirty="0"/>
              <a:t> </a:t>
            </a:r>
            <a:r>
              <a:rPr lang="en-US" dirty="0" err="1"/>
              <a:t>loués</a:t>
            </a:r>
            <a:r>
              <a:rPr lang="en-US" dirty="0"/>
              <a:t>)</a:t>
            </a:r>
          </a:p>
          <a:p>
            <a:pPr lvl="1">
              <a:spcBef>
                <a:spcPts val="1001"/>
              </a:spcBef>
              <a:buClr>
                <a:srgbClr val="4F81BD"/>
              </a:buClr>
              <a:buFont typeface="Wingdings"/>
              <a:buChar char="ü"/>
            </a:pPr>
            <a:r>
              <a:rPr lang="en-US" sz="1600" dirty="0"/>
              <a:t>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Dans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quel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But ?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/>
              <a:t>      		=&gt; </a:t>
            </a:r>
            <a:r>
              <a:rPr lang="en-US" dirty="0" err="1"/>
              <a:t>louer</a:t>
            </a:r>
            <a:endParaRPr lang="en-US" dirty="0"/>
          </a:p>
          <a:p>
            <a:pPr lvl="1">
              <a:spcBef>
                <a:spcPts val="1001"/>
              </a:spcBef>
              <a:buClr>
                <a:srgbClr val="4F81BD"/>
              </a:buClr>
              <a:buFont typeface="Wingdings"/>
              <a:buChar char="ü"/>
            </a:pP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Qu'elle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est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la nouvelle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fonction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ajoutée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dans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ce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site ?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/>
              <a:t>             =&gt;chatbot qui assure le contact entre le propriétaire et le </a:t>
            </a:r>
            <a:r>
              <a:rPr lang="en-US" dirty="0" err="1"/>
              <a:t>locataire</a:t>
            </a:r>
            <a:r>
              <a:rPr lang="en-US" dirty="0"/>
              <a:t>.</a:t>
            </a:r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CCC8691-0C3E-4370-AF3D-320EF80E36AD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53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2453F-A99F-441C-8231-6C1924AD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328"/>
            <a:ext cx="8596668" cy="4650508"/>
          </a:xfrm>
        </p:spPr>
        <p:txBody>
          <a:bodyPr>
            <a:normAutofit/>
          </a:bodyPr>
          <a:lstStyle/>
          <a:p>
            <a:pPr marR="0" lvl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r>
              <a:rPr lang="fr-FR" sz="2000" dirty="0"/>
              <a:t>Dans ce projet , on a utilisé  l' UML  qui est un langage de modélisation utilisé pour le développement de logiciels orientés objet.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/>
            </a:pPr>
            <a:endParaRPr lang="fr-FR" sz="2000" dirty="0"/>
          </a:p>
          <a:p>
            <a:pPr marR="0" lvl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r>
              <a:rPr lang="fr-FR" sz="2000" dirty="0"/>
              <a:t>Il peut également aider les développeurs à présenter leur description d’un Système , de  son architecture et de son  design  d’une manière compréhensible 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/>
            </a:pPr>
            <a:endParaRPr lang="fr-FR" sz="2000" dirty="0"/>
          </a:p>
          <a:p>
            <a:pPr marR="0" lvl="0" algn="l" rtl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r>
              <a:rPr lang="fr-FR" sz="2000" dirty="0"/>
              <a:t>Par contre , Les langages de programmation comme Java , PHP et C # construisent les applications et sites web qui s'exécutent sur nos ordinateurs.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67394D-1E1D-438C-96E4-7C595C632568}"/>
              </a:ext>
            </a:extLst>
          </p:cNvPr>
          <p:cNvSpPr txBox="1"/>
          <p:nvPr/>
        </p:nvSpPr>
        <p:spPr>
          <a:xfrm>
            <a:off x="1430444" y="836014"/>
            <a:ext cx="7090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Etape 2: Architecture du Conception</a:t>
            </a:r>
            <a:endParaRPr lang="fr-F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DF6FC0-035C-46C1-8BD3-4707B62C7DE2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00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88A6B-E635-42B2-B01B-B3DBB9CF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25" y="1461744"/>
            <a:ext cx="8596668" cy="58477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Diagramme de cas d’utilisation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82DFD6-7595-4080-82B8-5A0DC3AECA17}"/>
              </a:ext>
            </a:extLst>
          </p:cNvPr>
          <p:cNvSpPr txBox="1"/>
          <p:nvPr/>
        </p:nvSpPr>
        <p:spPr>
          <a:xfrm>
            <a:off x="2468419" y="2938075"/>
            <a:ext cx="6100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Diagramme de classe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6EBD57-468F-47B2-AC2E-2F437BB13F2F}"/>
              </a:ext>
            </a:extLst>
          </p:cNvPr>
          <p:cNvSpPr txBox="1"/>
          <p:nvPr/>
        </p:nvSpPr>
        <p:spPr>
          <a:xfrm>
            <a:off x="4186382" y="4414407"/>
            <a:ext cx="6100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54475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ED9E-1088-4A01-953C-ED7665741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4094637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9FD1E-40EA-4C15-9FEC-664D8D51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782"/>
          </a:xfrm>
        </p:spPr>
        <p:txBody>
          <a:bodyPr/>
          <a:lstStyle/>
          <a:p>
            <a:pPr algn="ctr"/>
            <a:r>
              <a:rPr lang="fr-FR" dirty="0"/>
              <a:t>Login et Registre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C2CF19DE-7A3F-4D62-8A3C-E0F32AA10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44" y="2160588"/>
            <a:ext cx="7688749" cy="3881437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274FFD2-60BC-4BAA-BBC6-172C53A4AD99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19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06558-8B5B-42C6-9FDF-1A9884E9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pPr algn="ctr"/>
            <a:r>
              <a:rPr lang="fr-FR" dirty="0"/>
              <a:t>Profile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15ACF9C-50A9-442C-B3B5-A29DD1DCB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30" y="2160588"/>
            <a:ext cx="6496378" cy="3881437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C8548F8-9E95-4B67-8CE1-05A8B684F2DD}"/>
              </a:ext>
            </a:extLst>
          </p:cNvPr>
          <p:cNvSpPr/>
          <p:nvPr/>
        </p:nvSpPr>
        <p:spPr>
          <a:xfrm>
            <a:off x="11388436" y="6123712"/>
            <a:ext cx="434109" cy="42487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73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397</Words>
  <Application>Microsoft Office PowerPoint</Application>
  <PresentationFormat>Grand écran</PresentationFormat>
  <Paragraphs>90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Trebuchet MS</vt:lpstr>
      <vt:lpstr>Wingdings</vt:lpstr>
      <vt:lpstr>Wingdings 3</vt:lpstr>
      <vt:lpstr>Facette</vt:lpstr>
      <vt:lpstr>Diagrammes de               conception</vt:lpstr>
      <vt:lpstr>Présentation PowerPoint</vt:lpstr>
      <vt:lpstr>Présentation PowerPoint</vt:lpstr>
      <vt:lpstr>Présentation PowerPoint</vt:lpstr>
      <vt:lpstr>Présentation PowerPoint</vt:lpstr>
      <vt:lpstr>Diagramme de cas d’utilisation   </vt:lpstr>
      <vt:lpstr>Diagramme de cas d’utilisation</vt:lpstr>
      <vt:lpstr>Login et Registre</vt:lpstr>
      <vt:lpstr>Profile</vt:lpstr>
      <vt:lpstr>Demande</vt:lpstr>
      <vt:lpstr>Offre</vt:lpstr>
      <vt:lpstr> agence</vt:lpstr>
      <vt:lpstr>Publier Annonce</vt:lpstr>
      <vt:lpstr>Abonnement</vt:lpstr>
      <vt:lpstr>Contact</vt:lpstr>
      <vt:lpstr>Diagramme de classe </vt:lpstr>
      <vt:lpstr>Présentation PowerPoint</vt:lpstr>
      <vt:lpstr>Diagramme de séquence </vt:lpstr>
      <vt:lpstr>Login et Registre</vt:lpstr>
      <vt:lpstr>Profile</vt:lpstr>
      <vt:lpstr> Annonce</vt:lpstr>
      <vt:lpstr>Abonnement</vt:lpstr>
      <vt:lpstr>Diagramme de séquence </vt:lpstr>
      <vt:lpstr>Login et Registre</vt:lpstr>
      <vt:lpstr>Présentation PowerPoint</vt:lpstr>
      <vt:lpstr>Présentation PowerPoint</vt:lpstr>
      <vt:lpstr>Profile</vt:lpstr>
      <vt:lpstr> Annonce</vt:lpstr>
      <vt:lpstr>Abonnement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amira fk</dc:creator>
  <cp:lastModifiedBy>amira fk</cp:lastModifiedBy>
  <cp:revision>16</cp:revision>
  <dcterms:created xsi:type="dcterms:W3CDTF">2021-08-12T11:12:02Z</dcterms:created>
  <dcterms:modified xsi:type="dcterms:W3CDTF">2021-08-14T19:55:32Z</dcterms:modified>
</cp:coreProperties>
</file>