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Default Extension="pdf" ContentType="application/pdf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</p:sldIdLst>
  <p:sldSz cx="1828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scaleToFitPaper="1"/>
  <p:clrMru>
    <a:srgbClr val="F5868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8402" autoAdjust="0"/>
    <p:restoredTop sz="94660"/>
  </p:normalViewPr>
  <p:slideViewPr>
    <p:cSldViewPr snapToGrid="0">
      <p:cViewPr varScale="1">
        <p:scale>
          <a:sx n="97" d="100"/>
          <a:sy n="97" d="100"/>
        </p:scale>
        <p:origin x="-152" y="-1832"/>
      </p:cViewPr>
      <p:guideLst>
        <p:guide orient="horz" pos="216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130426"/>
            <a:ext cx="155448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3886200"/>
            <a:ext cx="128016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4D20-D4BA-6A48-BF1A-2642E2CA4F2C}" type="datetimeFigureOut">
              <a:rPr lang="en-US" smtClean="0"/>
              <a:t>4/13/12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5825-009E-1F47-B96A-45DC626BCC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4D20-D4BA-6A48-BF1A-2642E2CA4F2C}" type="datetimeFigureOut">
              <a:rPr lang="en-US" smtClean="0"/>
              <a:t>4/13/12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5825-009E-1F47-B96A-45DC626BCC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274639"/>
            <a:ext cx="4114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39"/>
            <a:ext cx="1203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4D20-D4BA-6A48-BF1A-2642E2CA4F2C}" type="datetimeFigureOut">
              <a:rPr lang="en-US" smtClean="0"/>
              <a:t>4/13/12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5825-009E-1F47-B96A-45DC626BCC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4D20-D4BA-6A48-BF1A-2642E2CA4F2C}" type="datetimeFigureOut">
              <a:rPr lang="en-US" smtClean="0"/>
              <a:t>4/13/12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5825-009E-1F47-B96A-45DC626BCC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4406901"/>
            <a:ext cx="155448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2906713"/>
            <a:ext cx="155448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4D20-D4BA-6A48-BF1A-2642E2CA4F2C}" type="datetimeFigureOut">
              <a:rPr lang="en-US" smtClean="0"/>
              <a:t>4/13/12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5825-009E-1F47-B96A-45DC626BCC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1"/>
            <a:ext cx="8077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1600201"/>
            <a:ext cx="8077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4D20-D4BA-6A48-BF1A-2642E2CA4F2C}" type="datetimeFigureOut">
              <a:rPr lang="en-US" smtClean="0"/>
              <a:t>4/13/12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5825-009E-1F47-B96A-45DC626BCC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535113"/>
            <a:ext cx="80803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174875"/>
            <a:ext cx="80803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1535113"/>
            <a:ext cx="80835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2174875"/>
            <a:ext cx="80835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4D20-D4BA-6A48-BF1A-2642E2CA4F2C}" type="datetimeFigureOut">
              <a:rPr lang="en-US" smtClean="0"/>
              <a:t>4/13/12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5825-009E-1F47-B96A-45DC626BCC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4D20-D4BA-6A48-BF1A-2642E2CA4F2C}" type="datetimeFigureOut">
              <a:rPr lang="en-US" smtClean="0"/>
              <a:t>4/13/12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5825-009E-1F47-B96A-45DC626BCC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4D20-D4BA-6A48-BF1A-2642E2CA4F2C}" type="datetimeFigureOut">
              <a:rPr lang="en-US" smtClean="0"/>
              <a:t>4/13/12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5825-009E-1F47-B96A-45DC626BCC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273050"/>
            <a:ext cx="601662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273051"/>
            <a:ext cx="102235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1435101"/>
            <a:ext cx="601662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4D20-D4BA-6A48-BF1A-2642E2CA4F2C}" type="datetimeFigureOut">
              <a:rPr lang="en-US" smtClean="0"/>
              <a:t>4/13/12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5825-009E-1F47-B96A-45DC626BCC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4800600"/>
            <a:ext cx="109728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612775"/>
            <a:ext cx="109728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5367338"/>
            <a:ext cx="109728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4D20-D4BA-6A48-BF1A-2642E2CA4F2C}" type="datetimeFigureOut">
              <a:rPr lang="en-US" smtClean="0"/>
              <a:t>4/13/12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5825-009E-1F47-B96A-45DC626BCC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1645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600201"/>
            <a:ext cx="16459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6356351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F4D20-D4BA-6A48-BF1A-2642E2CA4F2C}" type="datetimeFigureOut">
              <a:rPr lang="en-US" smtClean="0"/>
              <a:t>4/13/12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6356351"/>
            <a:ext cx="579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6356351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A5825-009E-1F47-B96A-45DC626BCC8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df"/><Relationship Id="rId21" Type="http://schemas.openxmlformats.org/officeDocument/2006/relationships/image" Target="../media/image20.png"/><Relationship Id="rId22" Type="http://schemas.openxmlformats.org/officeDocument/2006/relationships/image" Target="../media/image21.pdf"/><Relationship Id="rId23" Type="http://schemas.openxmlformats.org/officeDocument/2006/relationships/image" Target="../media/image22.png"/><Relationship Id="rId10" Type="http://schemas.openxmlformats.org/officeDocument/2006/relationships/image" Target="../media/image9.pdf"/><Relationship Id="rId11" Type="http://schemas.openxmlformats.org/officeDocument/2006/relationships/image" Target="../media/image10.png"/><Relationship Id="rId12" Type="http://schemas.openxmlformats.org/officeDocument/2006/relationships/image" Target="../media/image11.pdf"/><Relationship Id="rId13" Type="http://schemas.openxmlformats.org/officeDocument/2006/relationships/image" Target="../media/image12.png"/><Relationship Id="rId14" Type="http://schemas.openxmlformats.org/officeDocument/2006/relationships/image" Target="../media/image13.pdf"/><Relationship Id="rId15" Type="http://schemas.openxmlformats.org/officeDocument/2006/relationships/image" Target="../media/image14.png"/><Relationship Id="rId16" Type="http://schemas.openxmlformats.org/officeDocument/2006/relationships/image" Target="../media/image15.pdf"/><Relationship Id="rId17" Type="http://schemas.openxmlformats.org/officeDocument/2006/relationships/image" Target="../media/image16.png"/><Relationship Id="rId18" Type="http://schemas.openxmlformats.org/officeDocument/2006/relationships/image" Target="../media/image17.pdf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df"/><Relationship Id="rId3" Type="http://schemas.openxmlformats.org/officeDocument/2006/relationships/image" Target="../media/image2.png"/><Relationship Id="rId4" Type="http://schemas.openxmlformats.org/officeDocument/2006/relationships/image" Target="../media/image3.pdf"/><Relationship Id="rId5" Type="http://schemas.openxmlformats.org/officeDocument/2006/relationships/image" Target="../media/image4.png"/><Relationship Id="rId6" Type="http://schemas.openxmlformats.org/officeDocument/2006/relationships/image" Target="../media/image5.pdf"/><Relationship Id="rId7" Type="http://schemas.openxmlformats.org/officeDocument/2006/relationships/image" Target="../media/image6.png"/><Relationship Id="rId8" Type="http://schemas.openxmlformats.org/officeDocument/2006/relationships/image" Target="../media/image7.pdf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2.png"/><Relationship Id="rId12" Type="http://schemas.openxmlformats.org/officeDocument/2006/relationships/image" Target="../media/image33.png"/><Relationship Id="rId13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df"/><Relationship Id="rId4" Type="http://schemas.openxmlformats.org/officeDocument/2006/relationships/image" Target="../media/image25.png"/><Relationship Id="rId5" Type="http://schemas.openxmlformats.org/officeDocument/2006/relationships/image" Target="../media/image26.pdf"/><Relationship Id="rId6" Type="http://schemas.openxmlformats.org/officeDocument/2006/relationships/image" Target="../media/image27.png"/><Relationship Id="rId7" Type="http://schemas.openxmlformats.org/officeDocument/2006/relationships/image" Target="../media/image28.pdf"/><Relationship Id="rId8" Type="http://schemas.openxmlformats.org/officeDocument/2006/relationships/image" Target="../media/image29.png"/><Relationship Id="rId9" Type="http://schemas.openxmlformats.org/officeDocument/2006/relationships/image" Target="../media/image30.pdf"/><Relationship Id="rId10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Oval 86"/>
          <p:cNvSpPr/>
          <p:nvPr/>
        </p:nvSpPr>
        <p:spPr>
          <a:xfrm flipH="1">
            <a:off x="2546196" y="1890943"/>
            <a:ext cx="128160" cy="1281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 flipH="1">
            <a:off x="2698596" y="2043343"/>
            <a:ext cx="128160" cy="1281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 flipH="1">
            <a:off x="3067476" y="1826863"/>
            <a:ext cx="128160" cy="1281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 flipH="1">
            <a:off x="2939316" y="2043343"/>
            <a:ext cx="128160" cy="1281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 flipH="1">
            <a:off x="2875236" y="2372383"/>
            <a:ext cx="128160" cy="1281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 flipH="1">
            <a:off x="3372276" y="1955023"/>
            <a:ext cx="128160" cy="1281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 flipH="1">
            <a:off x="3244116" y="2308303"/>
            <a:ext cx="128160" cy="1281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 rot="19870496" flipH="1">
            <a:off x="1847321" y="2524661"/>
            <a:ext cx="128160" cy="1281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 rot="19870496" flipH="1">
            <a:off x="2054316" y="2584701"/>
            <a:ext cx="128160" cy="1281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 rot="19870496" flipH="1">
            <a:off x="2273117" y="2217193"/>
            <a:ext cx="128160" cy="1281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 rot="19870496" flipH="1">
            <a:off x="2265210" y="2468640"/>
            <a:ext cx="128160" cy="1281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 rot="19870496" flipH="1">
            <a:off x="2367712" y="2787806"/>
            <a:ext cx="128160" cy="1281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 rot="19870496" flipH="1">
            <a:off x="2601942" y="2182518"/>
            <a:ext cx="128160" cy="1281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 rot="19870496" flipH="1">
            <a:off x="2659991" y="2553815"/>
            <a:ext cx="128160" cy="1281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 rot="19571109" flipH="1">
            <a:off x="1753448" y="2871797"/>
            <a:ext cx="128160" cy="1281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 rot="19571109" flipH="1">
            <a:off x="1964880" y="2913605"/>
            <a:ext cx="128160" cy="1281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 rot="19571109" flipH="1">
            <a:off x="1987077" y="2184383"/>
            <a:ext cx="128160" cy="1281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 rot="19571109" flipH="1">
            <a:off x="2164880" y="2779642"/>
            <a:ext cx="128160" cy="1281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 rot="19571109" flipH="1">
            <a:off x="2294754" y="3088683"/>
            <a:ext cx="128160" cy="1281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 rot="19571109" flipH="1">
            <a:off x="2475449" y="2465315"/>
            <a:ext cx="128160" cy="1281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 rot="19571109" flipH="1">
            <a:off x="2831537" y="2920791"/>
            <a:ext cx="128160" cy="1281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 rot="17841605" flipH="1">
            <a:off x="1525465" y="3787247"/>
            <a:ext cx="128160" cy="1281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 rot="17841605" flipH="1">
            <a:off x="1730858" y="3721936"/>
            <a:ext cx="128160" cy="1281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 rot="17841605" flipH="1">
            <a:off x="1708124" y="3294830"/>
            <a:ext cx="128160" cy="1281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 rot="17841605" flipH="1">
            <a:off x="1841488" y="3508143"/>
            <a:ext cx="128160" cy="1281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 rot="17841605" flipH="1">
            <a:off x="2104270" y="3716275"/>
            <a:ext cx="128160" cy="1281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 rot="17841605" flipH="1">
            <a:off x="1962028" y="3083026"/>
            <a:ext cx="128160" cy="1281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 rot="17841605" flipH="1">
            <a:off x="2216889" y="3359210"/>
            <a:ext cx="128160" cy="1281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Plus 114"/>
          <p:cNvSpPr/>
          <p:nvPr/>
        </p:nvSpPr>
        <p:spPr>
          <a:xfrm>
            <a:off x="4017777" y="3233468"/>
            <a:ext cx="230047" cy="230047"/>
          </a:xfrm>
          <a:prstGeom prst="mathPlus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sp>
      <p:sp>
        <p:nvSpPr>
          <p:cNvPr id="116" name="Plus 115"/>
          <p:cNvSpPr/>
          <p:nvPr/>
        </p:nvSpPr>
        <p:spPr>
          <a:xfrm>
            <a:off x="3787730" y="3485861"/>
            <a:ext cx="230047" cy="230047"/>
          </a:xfrm>
          <a:prstGeom prst="mathPlus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sp>
      <p:sp>
        <p:nvSpPr>
          <p:cNvPr id="117" name="Plus 116"/>
          <p:cNvSpPr/>
          <p:nvPr/>
        </p:nvSpPr>
        <p:spPr>
          <a:xfrm>
            <a:off x="3557683" y="3770491"/>
            <a:ext cx="230047" cy="230047"/>
          </a:xfrm>
          <a:prstGeom prst="mathPlus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sp>
      <p:sp>
        <p:nvSpPr>
          <p:cNvPr id="118" name="Plus 117"/>
          <p:cNvSpPr/>
          <p:nvPr/>
        </p:nvSpPr>
        <p:spPr>
          <a:xfrm>
            <a:off x="4247824" y="3842349"/>
            <a:ext cx="230047" cy="230047"/>
          </a:xfrm>
          <a:prstGeom prst="mathPlus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sp>
      <p:sp>
        <p:nvSpPr>
          <p:cNvPr id="119" name="Plus 118"/>
          <p:cNvSpPr/>
          <p:nvPr/>
        </p:nvSpPr>
        <p:spPr>
          <a:xfrm>
            <a:off x="3787730" y="3957373"/>
            <a:ext cx="230047" cy="230047"/>
          </a:xfrm>
          <a:prstGeom prst="mathPlus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sp>
      <p:sp>
        <p:nvSpPr>
          <p:cNvPr id="120" name="Plus 119"/>
          <p:cNvSpPr/>
          <p:nvPr/>
        </p:nvSpPr>
        <p:spPr>
          <a:xfrm>
            <a:off x="4247824" y="3370837"/>
            <a:ext cx="230047" cy="230047"/>
          </a:xfrm>
          <a:prstGeom prst="mathPlus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sp>
      <p:sp>
        <p:nvSpPr>
          <p:cNvPr id="121" name="Plus 120"/>
          <p:cNvSpPr/>
          <p:nvPr/>
        </p:nvSpPr>
        <p:spPr>
          <a:xfrm>
            <a:off x="4188865" y="4417467"/>
            <a:ext cx="230047" cy="230047"/>
          </a:xfrm>
          <a:prstGeom prst="mathPlus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sp>
      <p:sp>
        <p:nvSpPr>
          <p:cNvPr id="122" name="Plus 121"/>
          <p:cNvSpPr/>
          <p:nvPr/>
        </p:nvSpPr>
        <p:spPr>
          <a:xfrm>
            <a:off x="3327636" y="4187420"/>
            <a:ext cx="230047" cy="230047"/>
          </a:xfrm>
          <a:prstGeom prst="mathPlus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sp>
      <p:sp>
        <p:nvSpPr>
          <p:cNvPr id="123" name="Plus 122"/>
          <p:cNvSpPr/>
          <p:nvPr/>
        </p:nvSpPr>
        <p:spPr>
          <a:xfrm rot="19386777">
            <a:off x="4329295" y="2457755"/>
            <a:ext cx="230047" cy="230047"/>
          </a:xfrm>
          <a:prstGeom prst="mathPlus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sp>
      <p:sp>
        <p:nvSpPr>
          <p:cNvPr id="124" name="Plus 123"/>
          <p:cNvSpPr/>
          <p:nvPr/>
        </p:nvSpPr>
        <p:spPr>
          <a:xfrm rot="19386777">
            <a:off x="4296795" y="2797708"/>
            <a:ext cx="230047" cy="230047"/>
          </a:xfrm>
          <a:prstGeom prst="mathPlus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sp>
      <p:sp>
        <p:nvSpPr>
          <p:cNvPr id="125" name="Plus 124"/>
          <p:cNvSpPr/>
          <p:nvPr/>
        </p:nvSpPr>
        <p:spPr>
          <a:xfrm rot="19386777">
            <a:off x="4283645" y="3163444"/>
            <a:ext cx="230047" cy="230047"/>
          </a:xfrm>
          <a:prstGeom prst="mathPlus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sp>
      <p:sp>
        <p:nvSpPr>
          <p:cNvPr id="126" name="Plus 125"/>
          <p:cNvSpPr/>
          <p:nvPr/>
        </p:nvSpPr>
        <p:spPr>
          <a:xfrm rot="19386777">
            <a:off x="4878765" y="2806667"/>
            <a:ext cx="230047" cy="230047"/>
          </a:xfrm>
          <a:prstGeom prst="mathPlus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sp>
      <p:sp>
        <p:nvSpPr>
          <p:cNvPr id="127" name="Plus 126"/>
          <p:cNvSpPr/>
          <p:nvPr/>
        </p:nvSpPr>
        <p:spPr>
          <a:xfrm rot="19386777">
            <a:off x="4579815" y="3174832"/>
            <a:ext cx="230047" cy="230047"/>
          </a:xfrm>
          <a:prstGeom prst="mathPlus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sp>
      <p:sp>
        <p:nvSpPr>
          <p:cNvPr id="128" name="Plus 127"/>
          <p:cNvSpPr/>
          <p:nvPr/>
        </p:nvSpPr>
        <p:spPr>
          <a:xfrm rot="19386777">
            <a:off x="2280860" y="4696117"/>
            <a:ext cx="230047" cy="230047"/>
          </a:xfrm>
          <a:prstGeom prst="mathPlus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sp>
      <p:sp>
        <p:nvSpPr>
          <p:cNvPr id="129" name="Plus 128"/>
          <p:cNvSpPr/>
          <p:nvPr/>
        </p:nvSpPr>
        <p:spPr>
          <a:xfrm rot="19386777">
            <a:off x="4970936" y="3312743"/>
            <a:ext cx="230047" cy="230047"/>
          </a:xfrm>
          <a:prstGeom prst="mathPlus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sp>
      <p:sp>
        <p:nvSpPr>
          <p:cNvPr id="130" name="Plus 129"/>
          <p:cNvSpPr/>
          <p:nvPr/>
        </p:nvSpPr>
        <p:spPr>
          <a:xfrm rot="19386777">
            <a:off x="4349906" y="3634995"/>
            <a:ext cx="230047" cy="230047"/>
          </a:xfrm>
          <a:prstGeom prst="mathPlus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sp>
      <p:sp>
        <p:nvSpPr>
          <p:cNvPr id="131" name="Plus 130"/>
          <p:cNvSpPr/>
          <p:nvPr/>
        </p:nvSpPr>
        <p:spPr>
          <a:xfrm>
            <a:off x="3041765" y="4027685"/>
            <a:ext cx="230047" cy="230047"/>
          </a:xfrm>
          <a:prstGeom prst="mathPlus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sp>
      <p:sp>
        <p:nvSpPr>
          <p:cNvPr id="132" name="Plus 131"/>
          <p:cNvSpPr/>
          <p:nvPr/>
        </p:nvSpPr>
        <p:spPr>
          <a:xfrm>
            <a:off x="2811718" y="4280078"/>
            <a:ext cx="230047" cy="230047"/>
          </a:xfrm>
          <a:prstGeom prst="mathPlus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sp>
      <p:sp>
        <p:nvSpPr>
          <p:cNvPr id="133" name="Plus 132"/>
          <p:cNvSpPr/>
          <p:nvPr/>
        </p:nvSpPr>
        <p:spPr>
          <a:xfrm>
            <a:off x="2581671" y="4564708"/>
            <a:ext cx="230047" cy="230047"/>
          </a:xfrm>
          <a:prstGeom prst="mathPlus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sp>
      <p:sp>
        <p:nvSpPr>
          <p:cNvPr id="134" name="Plus 133"/>
          <p:cNvSpPr/>
          <p:nvPr/>
        </p:nvSpPr>
        <p:spPr>
          <a:xfrm>
            <a:off x="3271812" y="4636566"/>
            <a:ext cx="230047" cy="230047"/>
          </a:xfrm>
          <a:prstGeom prst="mathPlus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sp>
      <p:sp>
        <p:nvSpPr>
          <p:cNvPr id="135" name="Plus 134"/>
          <p:cNvSpPr/>
          <p:nvPr/>
        </p:nvSpPr>
        <p:spPr>
          <a:xfrm>
            <a:off x="2811718" y="4751590"/>
            <a:ext cx="230047" cy="230047"/>
          </a:xfrm>
          <a:prstGeom prst="mathPlus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sp>
      <p:sp>
        <p:nvSpPr>
          <p:cNvPr id="136" name="Plus 135"/>
          <p:cNvSpPr/>
          <p:nvPr/>
        </p:nvSpPr>
        <p:spPr>
          <a:xfrm>
            <a:off x="3271812" y="4165054"/>
            <a:ext cx="230047" cy="230047"/>
          </a:xfrm>
          <a:prstGeom prst="mathPlus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sp>
      <p:sp>
        <p:nvSpPr>
          <p:cNvPr id="137" name="Plus 136"/>
          <p:cNvSpPr/>
          <p:nvPr/>
        </p:nvSpPr>
        <p:spPr>
          <a:xfrm>
            <a:off x="2495195" y="5064510"/>
            <a:ext cx="230047" cy="230047"/>
          </a:xfrm>
          <a:prstGeom prst="mathPlus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sp>
      <p:sp>
        <p:nvSpPr>
          <p:cNvPr id="138" name="Plus 137"/>
          <p:cNvSpPr/>
          <p:nvPr/>
        </p:nvSpPr>
        <p:spPr>
          <a:xfrm rot="19386777">
            <a:off x="3353283" y="3251972"/>
            <a:ext cx="230047" cy="230047"/>
          </a:xfrm>
          <a:prstGeom prst="mathPlus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sp>
      <p:sp>
        <p:nvSpPr>
          <p:cNvPr id="139" name="Plus 138"/>
          <p:cNvSpPr/>
          <p:nvPr/>
        </p:nvSpPr>
        <p:spPr>
          <a:xfrm rot="19386777">
            <a:off x="3320783" y="3591925"/>
            <a:ext cx="230047" cy="230047"/>
          </a:xfrm>
          <a:prstGeom prst="mathPlus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sp>
      <p:sp>
        <p:nvSpPr>
          <p:cNvPr id="140" name="Plus 139"/>
          <p:cNvSpPr/>
          <p:nvPr/>
        </p:nvSpPr>
        <p:spPr>
          <a:xfrm rot="19386777">
            <a:off x="3307633" y="3957661"/>
            <a:ext cx="230047" cy="230047"/>
          </a:xfrm>
          <a:prstGeom prst="mathPlus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sp>
      <p:sp>
        <p:nvSpPr>
          <p:cNvPr id="141" name="Plus 140"/>
          <p:cNvSpPr/>
          <p:nvPr/>
        </p:nvSpPr>
        <p:spPr>
          <a:xfrm rot="19386777">
            <a:off x="3902753" y="3600884"/>
            <a:ext cx="230047" cy="230047"/>
          </a:xfrm>
          <a:prstGeom prst="mathPlus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sp>
      <p:sp>
        <p:nvSpPr>
          <p:cNvPr id="142" name="Plus 141"/>
          <p:cNvSpPr/>
          <p:nvPr/>
        </p:nvSpPr>
        <p:spPr>
          <a:xfrm rot="19386777">
            <a:off x="3603803" y="3969049"/>
            <a:ext cx="230047" cy="230047"/>
          </a:xfrm>
          <a:prstGeom prst="mathPlus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sp>
      <p:sp>
        <p:nvSpPr>
          <p:cNvPr id="143" name="Plus 142"/>
          <p:cNvSpPr/>
          <p:nvPr/>
        </p:nvSpPr>
        <p:spPr>
          <a:xfrm rot="19386777">
            <a:off x="3619733" y="3223759"/>
            <a:ext cx="230047" cy="230047"/>
          </a:xfrm>
          <a:prstGeom prst="mathPlus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sp>
      <p:sp>
        <p:nvSpPr>
          <p:cNvPr id="144" name="Plus 143"/>
          <p:cNvSpPr/>
          <p:nvPr/>
        </p:nvSpPr>
        <p:spPr>
          <a:xfrm rot="19386777">
            <a:off x="3994924" y="4106960"/>
            <a:ext cx="230047" cy="230047"/>
          </a:xfrm>
          <a:prstGeom prst="mathPlus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sp>
      <p:sp>
        <p:nvSpPr>
          <p:cNvPr id="145" name="Plus 144"/>
          <p:cNvSpPr/>
          <p:nvPr/>
        </p:nvSpPr>
        <p:spPr>
          <a:xfrm rot="19386777">
            <a:off x="3373894" y="4429212"/>
            <a:ext cx="230047" cy="230047"/>
          </a:xfrm>
          <a:prstGeom prst="mathPlus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sp>
      <p:cxnSp>
        <p:nvCxnSpPr>
          <p:cNvPr id="146" name="Straight Arrow Connector 145"/>
          <p:cNvCxnSpPr/>
          <p:nvPr/>
        </p:nvCxnSpPr>
        <p:spPr>
          <a:xfrm>
            <a:off x="1016976" y="5502463"/>
            <a:ext cx="502828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rot="5400000" flipH="1" flipV="1">
            <a:off x="-945864" y="3548263"/>
            <a:ext cx="471432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8" name="Picture 147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5103846" y="5534697"/>
            <a:ext cx="673738" cy="460617"/>
          </a:xfrm>
          <a:prstGeom prst="rect">
            <a:avLst/>
          </a:prstGeom>
        </p:spPr>
      </p:pic>
      <p:pic>
        <p:nvPicPr>
          <p:cNvPr id="149" name="Picture 148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832605" y="1372459"/>
            <a:ext cx="612457" cy="418721"/>
          </a:xfrm>
          <a:prstGeom prst="rect">
            <a:avLst/>
          </a:prstGeom>
        </p:spPr>
      </p:pic>
      <p:cxnSp>
        <p:nvCxnSpPr>
          <p:cNvPr id="150" name="Straight Connector 149"/>
          <p:cNvCxnSpPr/>
          <p:nvPr/>
        </p:nvCxnSpPr>
        <p:spPr>
          <a:xfrm flipV="1">
            <a:off x="905062" y="1237777"/>
            <a:ext cx="4590174" cy="414735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rot="16200000" flipV="1">
            <a:off x="3135349" y="2857526"/>
            <a:ext cx="283798" cy="26269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4" name="Picture 153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3186806" y="2678608"/>
            <a:ext cx="440985" cy="383820"/>
          </a:xfrm>
          <a:prstGeom prst="rect">
            <a:avLst/>
          </a:prstGeom>
        </p:spPr>
      </p:pic>
      <p:sp>
        <p:nvSpPr>
          <p:cNvPr id="155" name="Oval 154"/>
          <p:cNvSpPr/>
          <p:nvPr/>
        </p:nvSpPr>
        <p:spPr>
          <a:xfrm flipH="1">
            <a:off x="10423372" y="1401108"/>
            <a:ext cx="128160" cy="1281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 flipH="1">
            <a:off x="9589201" y="2025680"/>
            <a:ext cx="128160" cy="1281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 flipH="1">
            <a:off x="10722322" y="1775105"/>
            <a:ext cx="128160" cy="1281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 flipH="1">
            <a:off x="9829921" y="2025680"/>
            <a:ext cx="128160" cy="1281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 flipH="1">
            <a:off x="9765841" y="2354720"/>
            <a:ext cx="128160" cy="1281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 flipH="1">
            <a:off x="10262881" y="1937360"/>
            <a:ext cx="128160" cy="1281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 flipH="1">
            <a:off x="10134721" y="2290640"/>
            <a:ext cx="128160" cy="1281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 rot="19870496" flipH="1">
            <a:off x="8737926" y="2506998"/>
            <a:ext cx="128160" cy="1281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 rot="19870496" flipH="1">
            <a:off x="8944921" y="2567038"/>
            <a:ext cx="128160" cy="1281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 rot="19870496" flipH="1">
            <a:off x="9163722" y="2199530"/>
            <a:ext cx="128160" cy="1281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 rot="19870496" flipH="1">
            <a:off x="9155815" y="2450977"/>
            <a:ext cx="128160" cy="1281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 rot="19870496" flipH="1">
            <a:off x="9258317" y="2770143"/>
            <a:ext cx="128160" cy="1281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 rot="19870496" flipH="1">
            <a:off x="9492547" y="2164855"/>
            <a:ext cx="128160" cy="1281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 rot="19870496" flipH="1">
            <a:off x="9546206" y="2681071"/>
            <a:ext cx="128160" cy="1281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 rot="19571109" flipH="1">
            <a:off x="8644053" y="2854134"/>
            <a:ext cx="128160" cy="1281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 rot="19571109" flipH="1">
            <a:off x="8855485" y="2895942"/>
            <a:ext cx="128160" cy="1281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 rot="19571109" flipH="1">
            <a:off x="11005343" y="1552500"/>
            <a:ext cx="128160" cy="1281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 rot="19571109" flipH="1">
            <a:off x="9055485" y="2761979"/>
            <a:ext cx="128160" cy="1281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 rot="19571109" flipH="1">
            <a:off x="9899945" y="2742975"/>
            <a:ext cx="128160" cy="1281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 rot="19571109" flipH="1">
            <a:off x="10065259" y="1622125"/>
            <a:ext cx="128160" cy="1281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 rot="19571109" flipH="1">
            <a:off x="9722142" y="2903128"/>
            <a:ext cx="128160" cy="1281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 rot="17841605" flipH="1">
            <a:off x="10542234" y="2049551"/>
            <a:ext cx="128160" cy="1281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 rot="17841605" flipH="1">
            <a:off x="10744604" y="2245221"/>
            <a:ext cx="128160" cy="1281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 rot="17841605" flipH="1">
            <a:off x="11044051" y="1971067"/>
            <a:ext cx="128160" cy="1281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 rot="17841605" flipH="1">
            <a:off x="9546878" y="1499159"/>
            <a:ext cx="128160" cy="1281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 rot="17841605" flipH="1">
            <a:off x="10722322" y="1205942"/>
            <a:ext cx="128160" cy="1281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 rot="17841605" flipH="1">
            <a:off x="9633240" y="3104442"/>
            <a:ext cx="128160" cy="1281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 rot="17841605" flipH="1">
            <a:off x="10297846" y="2598333"/>
            <a:ext cx="128160" cy="1281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Plus 183"/>
          <p:cNvSpPr/>
          <p:nvPr/>
        </p:nvSpPr>
        <p:spPr>
          <a:xfrm>
            <a:off x="9875123" y="3663349"/>
            <a:ext cx="230047" cy="230047"/>
          </a:xfrm>
          <a:prstGeom prst="mathPlus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sp>
      <p:sp>
        <p:nvSpPr>
          <p:cNvPr id="185" name="Plus 184"/>
          <p:cNvSpPr/>
          <p:nvPr/>
        </p:nvSpPr>
        <p:spPr>
          <a:xfrm>
            <a:off x="10448288" y="3752828"/>
            <a:ext cx="230047" cy="230047"/>
          </a:xfrm>
          <a:prstGeom prst="mathPlus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sp>
      <p:sp>
        <p:nvSpPr>
          <p:cNvPr id="186" name="Plus 185"/>
          <p:cNvSpPr/>
          <p:nvPr/>
        </p:nvSpPr>
        <p:spPr>
          <a:xfrm>
            <a:off x="10635342" y="4494050"/>
            <a:ext cx="230047" cy="230047"/>
          </a:xfrm>
          <a:prstGeom prst="mathPlus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sp>
      <p:sp>
        <p:nvSpPr>
          <p:cNvPr id="187" name="Plus 186"/>
          <p:cNvSpPr/>
          <p:nvPr/>
        </p:nvSpPr>
        <p:spPr>
          <a:xfrm>
            <a:off x="10678335" y="3939710"/>
            <a:ext cx="230047" cy="230047"/>
          </a:xfrm>
          <a:prstGeom prst="mathPlus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sp>
      <p:sp>
        <p:nvSpPr>
          <p:cNvPr id="189" name="Plus 188"/>
          <p:cNvSpPr/>
          <p:nvPr/>
        </p:nvSpPr>
        <p:spPr>
          <a:xfrm>
            <a:off x="11079470" y="4399804"/>
            <a:ext cx="230047" cy="230047"/>
          </a:xfrm>
          <a:prstGeom prst="mathPlus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sp>
      <p:sp>
        <p:nvSpPr>
          <p:cNvPr id="190" name="Plus 189"/>
          <p:cNvSpPr/>
          <p:nvPr/>
        </p:nvSpPr>
        <p:spPr>
          <a:xfrm>
            <a:off x="10218241" y="4169757"/>
            <a:ext cx="230047" cy="230047"/>
          </a:xfrm>
          <a:prstGeom prst="mathPlus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sp>
      <p:sp>
        <p:nvSpPr>
          <p:cNvPr id="198" name="Plus 197"/>
          <p:cNvSpPr/>
          <p:nvPr/>
        </p:nvSpPr>
        <p:spPr>
          <a:xfrm rot="19386777">
            <a:off x="10359278" y="4733630"/>
            <a:ext cx="230047" cy="230047"/>
          </a:xfrm>
          <a:prstGeom prst="mathPlus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sp>
      <p:sp>
        <p:nvSpPr>
          <p:cNvPr id="199" name="Plus 198"/>
          <p:cNvSpPr/>
          <p:nvPr/>
        </p:nvSpPr>
        <p:spPr>
          <a:xfrm>
            <a:off x="9932370" y="4010022"/>
            <a:ext cx="230047" cy="230047"/>
          </a:xfrm>
          <a:prstGeom prst="mathPlus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sp>
      <p:sp>
        <p:nvSpPr>
          <p:cNvPr id="200" name="Plus 199"/>
          <p:cNvSpPr/>
          <p:nvPr/>
        </p:nvSpPr>
        <p:spPr>
          <a:xfrm>
            <a:off x="9702323" y="4262415"/>
            <a:ext cx="230047" cy="230047"/>
          </a:xfrm>
          <a:prstGeom prst="mathPlus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sp>
      <p:sp>
        <p:nvSpPr>
          <p:cNvPr id="201" name="Plus 200"/>
          <p:cNvSpPr/>
          <p:nvPr/>
        </p:nvSpPr>
        <p:spPr>
          <a:xfrm>
            <a:off x="9472276" y="4547045"/>
            <a:ext cx="230047" cy="230047"/>
          </a:xfrm>
          <a:prstGeom prst="mathPlus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sp>
      <p:sp>
        <p:nvSpPr>
          <p:cNvPr id="202" name="Plus 201"/>
          <p:cNvSpPr/>
          <p:nvPr/>
        </p:nvSpPr>
        <p:spPr>
          <a:xfrm>
            <a:off x="10162417" y="4618903"/>
            <a:ext cx="230047" cy="230047"/>
          </a:xfrm>
          <a:prstGeom prst="mathPlus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sp>
      <p:sp>
        <p:nvSpPr>
          <p:cNvPr id="203" name="Plus 202"/>
          <p:cNvSpPr/>
          <p:nvPr/>
        </p:nvSpPr>
        <p:spPr>
          <a:xfrm>
            <a:off x="9702323" y="4733927"/>
            <a:ext cx="230047" cy="230047"/>
          </a:xfrm>
          <a:prstGeom prst="mathPlus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sp>
      <p:sp>
        <p:nvSpPr>
          <p:cNvPr id="204" name="Plus 203"/>
          <p:cNvSpPr/>
          <p:nvPr/>
        </p:nvSpPr>
        <p:spPr>
          <a:xfrm>
            <a:off x="10162417" y="4147391"/>
            <a:ext cx="230047" cy="230047"/>
          </a:xfrm>
          <a:prstGeom prst="mathPlus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sp>
      <p:sp>
        <p:nvSpPr>
          <p:cNvPr id="205" name="Plus 204"/>
          <p:cNvSpPr/>
          <p:nvPr/>
        </p:nvSpPr>
        <p:spPr>
          <a:xfrm>
            <a:off x="9932370" y="5078997"/>
            <a:ext cx="230047" cy="230047"/>
          </a:xfrm>
          <a:prstGeom prst="mathPlus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sp>
      <p:sp>
        <p:nvSpPr>
          <p:cNvPr id="206" name="Plus 205"/>
          <p:cNvSpPr/>
          <p:nvPr/>
        </p:nvSpPr>
        <p:spPr>
          <a:xfrm rot="19386777">
            <a:off x="9507618" y="3893695"/>
            <a:ext cx="230047" cy="230047"/>
          </a:xfrm>
          <a:prstGeom prst="mathPlus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sp>
      <p:sp>
        <p:nvSpPr>
          <p:cNvPr id="207" name="Plus 206"/>
          <p:cNvSpPr/>
          <p:nvPr/>
        </p:nvSpPr>
        <p:spPr>
          <a:xfrm rot="19386777">
            <a:off x="9617938" y="4101038"/>
            <a:ext cx="230047" cy="230047"/>
          </a:xfrm>
          <a:prstGeom prst="mathPlus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sp>
      <p:sp>
        <p:nvSpPr>
          <p:cNvPr id="208" name="Plus 207"/>
          <p:cNvSpPr/>
          <p:nvPr/>
        </p:nvSpPr>
        <p:spPr>
          <a:xfrm rot="19386777">
            <a:off x="10198238" y="3939998"/>
            <a:ext cx="230047" cy="230047"/>
          </a:xfrm>
          <a:prstGeom prst="mathPlus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sp>
      <p:sp>
        <p:nvSpPr>
          <p:cNvPr id="209" name="Plus 208"/>
          <p:cNvSpPr/>
          <p:nvPr/>
        </p:nvSpPr>
        <p:spPr>
          <a:xfrm rot="19386777">
            <a:off x="10918782" y="4662069"/>
            <a:ext cx="230047" cy="230047"/>
          </a:xfrm>
          <a:prstGeom prst="mathPlus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sp>
      <p:sp>
        <p:nvSpPr>
          <p:cNvPr id="210" name="Plus 209"/>
          <p:cNvSpPr/>
          <p:nvPr/>
        </p:nvSpPr>
        <p:spPr>
          <a:xfrm rot="19386777">
            <a:off x="10494408" y="3951386"/>
            <a:ext cx="230047" cy="230047"/>
          </a:xfrm>
          <a:prstGeom prst="mathPlus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sp>
      <p:sp>
        <p:nvSpPr>
          <p:cNvPr id="211" name="Plus 210"/>
          <p:cNvSpPr/>
          <p:nvPr/>
        </p:nvSpPr>
        <p:spPr>
          <a:xfrm rot="19386777">
            <a:off x="9076679" y="4217986"/>
            <a:ext cx="230047" cy="230047"/>
          </a:xfrm>
          <a:prstGeom prst="mathPlus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sp>
      <p:sp>
        <p:nvSpPr>
          <p:cNvPr id="212" name="Plus 211"/>
          <p:cNvSpPr/>
          <p:nvPr/>
        </p:nvSpPr>
        <p:spPr>
          <a:xfrm rot="19386777">
            <a:off x="10885529" y="4089297"/>
            <a:ext cx="230047" cy="230047"/>
          </a:xfrm>
          <a:prstGeom prst="mathPlus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sp>
      <p:sp>
        <p:nvSpPr>
          <p:cNvPr id="213" name="Plus 212"/>
          <p:cNvSpPr/>
          <p:nvPr/>
        </p:nvSpPr>
        <p:spPr>
          <a:xfrm rot="19386777">
            <a:off x="10264499" y="4411549"/>
            <a:ext cx="230047" cy="230047"/>
          </a:xfrm>
          <a:prstGeom prst="mathPlus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sp>
      <p:cxnSp>
        <p:nvCxnSpPr>
          <p:cNvPr id="214" name="Straight Arrow Connector 213"/>
          <p:cNvCxnSpPr/>
          <p:nvPr/>
        </p:nvCxnSpPr>
        <p:spPr>
          <a:xfrm>
            <a:off x="7907581" y="5484800"/>
            <a:ext cx="502828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 rot="5400000" flipH="1" flipV="1">
            <a:off x="5944741" y="3530600"/>
            <a:ext cx="471432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6" name="Picture 215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1994451" y="5517034"/>
            <a:ext cx="673738" cy="460617"/>
          </a:xfrm>
          <a:prstGeom prst="rect">
            <a:avLst/>
          </a:prstGeom>
        </p:spPr>
      </p:pic>
      <p:pic>
        <p:nvPicPr>
          <p:cNvPr id="217" name="Picture 216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7723210" y="1354796"/>
            <a:ext cx="612457" cy="418721"/>
          </a:xfrm>
          <a:prstGeom prst="rect">
            <a:avLst/>
          </a:prstGeom>
        </p:spPr>
      </p:pic>
      <p:cxnSp>
        <p:nvCxnSpPr>
          <p:cNvPr id="218" name="Straight Connector 217"/>
          <p:cNvCxnSpPr/>
          <p:nvPr/>
        </p:nvCxnSpPr>
        <p:spPr>
          <a:xfrm flipV="1">
            <a:off x="8081065" y="1546600"/>
            <a:ext cx="4587124" cy="3168317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3" name="Diamond 222"/>
          <p:cNvSpPr/>
          <p:nvPr/>
        </p:nvSpPr>
        <p:spPr>
          <a:xfrm>
            <a:off x="12830415" y="2429609"/>
            <a:ext cx="210895" cy="210895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Diamond 223"/>
          <p:cNvSpPr/>
          <p:nvPr/>
        </p:nvSpPr>
        <p:spPr>
          <a:xfrm>
            <a:off x="11516575" y="2901668"/>
            <a:ext cx="210895" cy="210895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Diamond 224"/>
          <p:cNvSpPr/>
          <p:nvPr/>
        </p:nvSpPr>
        <p:spPr>
          <a:xfrm>
            <a:off x="12045434" y="2781361"/>
            <a:ext cx="210895" cy="210895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Diamond 225"/>
          <p:cNvSpPr/>
          <p:nvPr/>
        </p:nvSpPr>
        <p:spPr>
          <a:xfrm>
            <a:off x="11783556" y="3161667"/>
            <a:ext cx="210895" cy="210895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Diamond 226"/>
          <p:cNvSpPr/>
          <p:nvPr/>
        </p:nvSpPr>
        <p:spPr>
          <a:xfrm>
            <a:off x="12150881" y="3390961"/>
            <a:ext cx="210895" cy="210895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Diamond 227"/>
          <p:cNvSpPr/>
          <p:nvPr/>
        </p:nvSpPr>
        <p:spPr>
          <a:xfrm>
            <a:off x="12246398" y="3039756"/>
            <a:ext cx="210895" cy="210895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Diamond 228"/>
          <p:cNvSpPr/>
          <p:nvPr/>
        </p:nvSpPr>
        <p:spPr>
          <a:xfrm>
            <a:off x="12562741" y="3107852"/>
            <a:ext cx="210895" cy="210895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Diamond 229"/>
          <p:cNvSpPr/>
          <p:nvPr/>
        </p:nvSpPr>
        <p:spPr>
          <a:xfrm>
            <a:off x="11834539" y="2612706"/>
            <a:ext cx="210895" cy="210895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Diamond 230"/>
          <p:cNvSpPr/>
          <p:nvPr/>
        </p:nvSpPr>
        <p:spPr>
          <a:xfrm>
            <a:off x="12256328" y="2362071"/>
            <a:ext cx="210895" cy="210895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Diamond 231"/>
          <p:cNvSpPr/>
          <p:nvPr/>
        </p:nvSpPr>
        <p:spPr>
          <a:xfrm>
            <a:off x="12820589" y="3895569"/>
            <a:ext cx="210895" cy="210895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Diamond 232"/>
          <p:cNvSpPr/>
          <p:nvPr/>
        </p:nvSpPr>
        <p:spPr>
          <a:xfrm>
            <a:off x="12668189" y="3465435"/>
            <a:ext cx="210895" cy="210895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Diamond 233"/>
          <p:cNvSpPr/>
          <p:nvPr/>
        </p:nvSpPr>
        <p:spPr>
          <a:xfrm>
            <a:off x="13193710" y="2603153"/>
            <a:ext cx="210895" cy="210895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Diamond 234"/>
          <p:cNvSpPr/>
          <p:nvPr/>
        </p:nvSpPr>
        <p:spPr>
          <a:xfrm>
            <a:off x="11727470" y="3771980"/>
            <a:ext cx="210895" cy="210895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Diamond 235"/>
          <p:cNvSpPr/>
          <p:nvPr/>
        </p:nvSpPr>
        <p:spPr>
          <a:xfrm>
            <a:off x="12351846" y="2633297"/>
            <a:ext cx="210895" cy="210895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Diamond 236"/>
          <p:cNvSpPr/>
          <p:nvPr/>
        </p:nvSpPr>
        <p:spPr>
          <a:xfrm>
            <a:off x="11994451" y="4030762"/>
            <a:ext cx="210895" cy="210895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Diamond 237"/>
          <p:cNvSpPr/>
          <p:nvPr/>
        </p:nvSpPr>
        <p:spPr>
          <a:xfrm>
            <a:off x="12562741" y="4262415"/>
            <a:ext cx="210895" cy="210895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Diamond 238"/>
          <p:cNvSpPr/>
          <p:nvPr/>
        </p:nvSpPr>
        <p:spPr>
          <a:xfrm>
            <a:off x="12820589" y="3213300"/>
            <a:ext cx="210895" cy="210895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Diamond 239"/>
          <p:cNvSpPr/>
          <p:nvPr/>
        </p:nvSpPr>
        <p:spPr>
          <a:xfrm>
            <a:off x="13136931" y="3151025"/>
            <a:ext cx="210895" cy="210895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Diamond 240"/>
          <p:cNvSpPr/>
          <p:nvPr/>
        </p:nvSpPr>
        <p:spPr>
          <a:xfrm>
            <a:off x="12408729" y="3925314"/>
            <a:ext cx="210895" cy="210895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Diamond 241"/>
          <p:cNvSpPr/>
          <p:nvPr/>
        </p:nvSpPr>
        <p:spPr>
          <a:xfrm>
            <a:off x="12619623" y="2535615"/>
            <a:ext cx="210895" cy="210895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Diamond 242"/>
          <p:cNvSpPr/>
          <p:nvPr/>
        </p:nvSpPr>
        <p:spPr>
          <a:xfrm>
            <a:off x="13506977" y="3186651"/>
            <a:ext cx="210895" cy="210895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Diamond 243"/>
          <p:cNvSpPr/>
          <p:nvPr/>
        </p:nvSpPr>
        <p:spPr>
          <a:xfrm>
            <a:off x="13031484" y="3638979"/>
            <a:ext cx="210895" cy="210895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5" name="Straight Connector 244"/>
          <p:cNvCxnSpPr/>
          <p:nvPr/>
        </p:nvCxnSpPr>
        <p:spPr>
          <a:xfrm rot="16200000" flipV="1">
            <a:off x="8774232" y="3146211"/>
            <a:ext cx="5354297" cy="13039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rot="10800000">
            <a:off x="8155098" y="2778292"/>
            <a:ext cx="5158860" cy="208407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58" name="Picture 257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12105005" y="1203464"/>
            <a:ext cx="514619" cy="395287"/>
          </a:xfrm>
          <a:prstGeom prst="rect">
            <a:avLst/>
          </a:prstGeom>
        </p:spPr>
      </p:pic>
      <p:pic>
        <p:nvPicPr>
          <p:cNvPr id="259" name="Picture 258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11472151" y="492501"/>
            <a:ext cx="543327" cy="411376"/>
          </a:xfrm>
          <a:prstGeom prst="rect">
            <a:avLst/>
          </a:prstGeom>
        </p:spPr>
      </p:pic>
      <p:cxnSp>
        <p:nvCxnSpPr>
          <p:cNvPr id="261" name="Straight Arrow Connector 260"/>
          <p:cNvCxnSpPr/>
          <p:nvPr/>
        </p:nvCxnSpPr>
        <p:spPr>
          <a:xfrm flipV="1">
            <a:off x="11386187" y="927877"/>
            <a:ext cx="538693" cy="146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/>
          <p:cNvCxnSpPr/>
          <p:nvPr/>
        </p:nvCxnSpPr>
        <p:spPr>
          <a:xfrm rot="16200000" flipV="1">
            <a:off x="11985205" y="1561900"/>
            <a:ext cx="292100" cy="23495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/>
          <p:cNvCxnSpPr/>
          <p:nvPr/>
        </p:nvCxnSpPr>
        <p:spPr>
          <a:xfrm rot="5400000">
            <a:off x="12652378" y="4818816"/>
            <a:ext cx="374862" cy="15345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1" name="Picture 280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2"/>
              <a:stretch>
                <a:fillRect/>
              </a:stretch>
            </p:blipFill>
          </mc:Choice>
          <mc:Fallback>
            <p:blipFill>
              <a:blip r:embed="rId13"/>
              <a:stretch>
                <a:fillRect/>
              </a:stretch>
            </p:blipFill>
          </mc:Fallback>
        </mc:AlternateContent>
        <p:spPr>
          <a:xfrm>
            <a:off x="4571722" y="4273452"/>
            <a:ext cx="1392324" cy="799297"/>
          </a:xfrm>
          <a:prstGeom prst="rect">
            <a:avLst/>
          </a:prstGeom>
        </p:spPr>
      </p:pic>
      <p:pic>
        <p:nvPicPr>
          <p:cNvPr id="282" name="Picture 281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4"/>
              <a:stretch>
                <a:fillRect/>
              </a:stretch>
            </p:blipFill>
          </mc:Choice>
          <mc:Fallback>
            <p:blipFill>
              <a:blip r:embed="rId15"/>
              <a:stretch>
                <a:fillRect/>
              </a:stretch>
            </p:blipFill>
          </mc:Fallback>
        </mc:AlternateContent>
        <p:spPr>
          <a:xfrm>
            <a:off x="1506843" y="1214785"/>
            <a:ext cx="1358900" cy="787400"/>
          </a:xfrm>
          <a:prstGeom prst="rect">
            <a:avLst/>
          </a:prstGeom>
        </p:spPr>
      </p:pic>
      <p:pic>
        <p:nvPicPr>
          <p:cNvPr id="283" name="Picture 282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6"/>
              <a:stretch>
                <a:fillRect/>
              </a:stretch>
            </p:blipFill>
          </mc:Choice>
          <mc:Fallback>
            <p:blipFill>
              <a:blip r:embed="rId17"/>
              <a:stretch>
                <a:fillRect/>
              </a:stretch>
            </p:blipFill>
          </mc:Fallback>
        </mc:AlternateContent>
        <p:spPr>
          <a:xfrm rot="19089030">
            <a:off x="3698998" y="1093719"/>
            <a:ext cx="2039988" cy="650853"/>
          </a:xfrm>
          <a:prstGeom prst="rect">
            <a:avLst/>
          </a:prstGeom>
        </p:spPr>
      </p:pic>
      <p:pic>
        <p:nvPicPr>
          <p:cNvPr id="284" name="Picture 283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8"/>
              <a:stretch>
                <a:fillRect/>
              </a:stretch>
            </p:blipFill>
          </mc:Choice>
          <mc:Fallback>
            <p:blipFill>
              <a:blip r:embed="rId19"/>
              <a:stretch>
                <a:fillRect/>
              </a:stretch>
            </p:blipFill>
          </mc:Fallback>
        </mc:AlternateContent>
        <p:spPr>
          <a:xfrm rot="19187581">
            <a:off x="4292357" y="1478900"/>
            <a:ext cx="2090428" cy="666946"/>
          </a:xfrm>
          <a:prstGeom prst="rect">
            <a:avLst/>
          </a:prstGeom>
        </p:spPr>
      </p:pic>
      <p:pic>
        <p:nvPicPr>
          <p:cNvPr id="286" name="Picture 285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0"/>
              <a:stretch>
                <a:fillRect/>
              </a:stretch>
            </p:blipFill>
          </mc:Choice>
          <mc:Fallback>
            <p:blipFill>
              <a:blip r:embed="rId21"/>
              <a:stretch>
                <a:fillRect/>
              </a:stretch>
            </p:blipFill>
          </mc:Fallback>
        </mc:AlternateContent>
        <p:spPr>
          <a:xfrm>
            <a:off x="12866299" y="4866054"/>
            <a:ext cx="556806" cy="421582"/>
          </a:xfrm>
          <a:prstGeom prst="rect">
            <a:avLst/>
          </a:prstGeom>
        </p:spPr>
      </p:pic>
      <p:pic>
        <p:nvPicPr>
          <p:cNvPr id="289" name="Picture 288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2"/>
              <a:stretch>
                <a:fillRect/>
              </a:stretch>
            </p:blipFill>
          </mc:Choice>
          <mc:Fallback>
            <p:blipFill>
              <a:blip r:embed="rId13"/>
              <a:stretch>
                <a:fillRect/>
              </a:stretch>
            </p:blipFill>
          </mc:Fallback>
        </mc:AlternateContent>
        <p:spPr>
          <a:xfrm>
            <a:off x="8373263" y="4683051"/>
            <a:ext cx="1392324" cy="799297"/>
          </a:xfrm>
          <a:prstGeom prst="rect">
            <a:avLst/>
          </a:prstGeom>
        </p:spPr>
      </p:pic>
      <p:pic>
        <p:nvPicPr>
          <p:cNvPr id="290" name="Picture 289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4"/>
              <a:stretch>
                <a:fillRect/>
              </a:stretch>
            </p:blipFill>
          </mc:Choice>
          <mc:Fallback>
            <p:blipFill>
              <a:blip r:embed="rId15"/>
              <a:stretch>
                <a:fillRect/>
              </a:stretch>
            </p:blipFill>
          </mc:Fallback>
        </mc:AlternateContent>
        <p:spPr>
          <a:xfrm>
            <a:off x="8282369" y="1367185"/>
            <a:ext cx="1358900" cy="787400"/>
          </a:xfrm>
          <a:prstGeom prst="rect">
            <a:avLst/>
          </a:prstGeom>
        </p:spPr>
      </p:pic>
      <p:pic>
        <p:nvPicPr>
          <p:cNvPr id="291" name="Picture 290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2"/>
              <a:stretch>
                <a:fillRect/>
              </a:stretch>
            </p:blipFill>
          </mc:Choice>
          <mc:Fallback>
            <p:blipFill>
              <a:blip r:embed="rId23"/>
              <a:stretch>
                <a:fillRect/>
              </a:stretch>
            </p:blipFill>
          </mc:Fallback>
        </mc:AlternateContent>
        <p:spPr>
          <a:xfrm>
            <a:off x="12367650" y="1647910"/>
            <a:ext cx="1371600" cy="787400"/>
          </a:xfrm>
          <a:prstGeom prst="rect">
            <a:avLst/>
          </a:prstGeom>
        </p:spPr>
      </p:pic>
      <p:sp>
        <p:nvSpPr>
          <p:cNvPr id="292" name="TextBox 291"/>
          <p:cNvSpPr txBox="1"/>
          <p:nvPr/>
        </p:nvSpPr>
        <p:spPr>
          <a:xfrm>
            <a:off x="1832618" y="6100466"/>
            <a:ext cx="3352018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dirty="0" smtClean="0"/>
              <a:t>binary classification</a:t>
            </a:r>
            <a:endParaRPr lang="en-US" sz="3100" dirty="0"/>
          </a:p>
        </p:txBody>
      </p:sp>
      <p:sp>
        <p:nvSpPr>
          <p:cNvPr id="293" name="TextBox 292"/>
          <p:cNvSpPr txBox="1"/>
          <p:nvPr/>
        </p:nvSpPr>
        <p:spPr>
          <a:xfrm>
            <a:off x="8616501" y="6084391"/>
            <a:ext cx="4053739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dirty="0" smtClean="0"/>
              <a:t>multi-class classification</a:t>
            </a:r>
            <a:endParaRPr lang="en-US" sz="3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Rectangle 194"/>
          <p:cNvSpPr/>
          <p:nvPr/>
        </p:nvSpPr>
        <p:spPr>
          <a:xfrm>
            <a:off x="4874669" y="5301465"/>
            <a:ext cx="616484" cy="645559"/>
          </a:xfrm>
          <a:prstGeom prst="rect">
            <a:avLst/>
          </a:prstGeom>
          <a:solidFill>
            <a:srgbClr val="F58684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5495597" y="4677137"/>
            <a:ext cx="616484" cy="648986"/>
          </a:xfrm>
          <a:prstGeom prst="rect">
            <a:avLst/>
          </a:prstGeom>
          <a:solidFill>
            <a:srgbClr val="F58684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 rot="5400000">
            <a:off x="2688398" y="-23173"/>
            <a:ext cx="616484" cy="2514200"/>
          </a:xfrm>
          <a:prstGeom prst="rect">
            <a:avLst/>
          </a:prstGeom>
          <a:solidFill>
            <a:srgbClr val="F58684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 rot="10800000">
            <a:off x="3001084" y="301833"/>
            <a:ext cx="616484" cy="1880398"/>
          </a:xfrm>
          <a:prstGeom prst="rect">
            <a:avLst/>
          </a:prstGeom>
          <a:solidFill>
            <a:srgbClr val="F58684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1126445" y="3431911"/>
            <a:ext cx="616484" cy="1874006"/>
          </a:xfrm>
          <a:prstGeom prst="rect">
            <a:avLst/>
          </a:prstGeom>
          <a:solidFill>
            <a:srgbClr val="F58684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 rot="5400000">
            <a:off x="2376187" y="4065142"/>
            <a:ext cx="616484" cy="1874006"/>
          </a:xfrm>
          <a:prstGeom prst="rect">
            <a:avLst/>
          </a:prstGeom>
          <a:solidFill>
            <a:srgbClr val="F58684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4870225" y="1553453"/>
            <a:ext cx="616484" cy="1874006"/>
          </a:xfrm>
          <a:prstGeom prst="rect">
            <a:avLst/>
          </a:prstGeom>
          <a:solidFill>
            <a:srgbClr val="F58684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8" name="Group 187"/>
          <p:cNvGrpSpPr/>
          <p:nvPr/>
        </p:nvGrpSpPr>
        <p:grpSpPr>
          <a:xfrm>
            <a:off x="497615" y="295895"/>
            <a:ext cx="6252535" cy="6271939"/>
            <a:chOff x="497615" y="295895"/>
            <a:chExt cx="6252535" cy="6271939"/>
          </a:xfrm>
        </p:grpSpPr>
        <p:grpSp>
          <p:nvGrpSpPr>
            <p:cNvPr id="152" name="Group 151"/>
            <p:cNvGrpSpPr/>
            <p:nvPr/>
          </p:nvGrpSpPr>
          <p:grpSpPr>
            <a:xfrm>
              <a:off x="497615" y="295895"/>
              <a:ext cx="1254570" cy="6267486"/>
              <a:chOff x="497615" y="295895"/>
              <a:chExt cx="1254570" cy="6267486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497615" y="295895"/>
                <a:ext cx="630468" cy="6266209"/>
                <a:chOff x="1373190" y="152600"/>
                <a:chExt cx="679619" cy="6754716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373190" y="152600"/>
                  <a:ext cx="675175" cy="1349233"/>
                  <a:chOff x="1373190" y="152600"/>
                  <a:chExt cx="675175" cy="1349233"/>
                </a:xfrm>
              </p:grpSpPr>
              <p:sp>
                <p:nvSpPr>
                  <p:cNvPr id="5" name="Rectangle 4"/>
                  <p:cNvSpPr/>
                  <p:nvPr/>
                </p:nvSpPr>
                <p:spPr>
                  <a:xfrm>
                    <a:off x="1373190" y="152600"/>
                    <a:ext cx="675175" cy="67515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Rectangle 5"/>
                  <p:cNvSpPr/>
                  <p:nvPr/>
                </p:nvSpPr>
                <p:spPr>
                  <a:xfrm>
                    <a:off x="1373190" y="826683"/>
                    <a:ext cx="675175" cy="67515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1373190" y="1505150"/>
                  <a:ext cx="675175" cy="1349233"/>
                  <a:chOff x="1373190" y="152600"/>
                  <a:chExt cx="675175" cy="1349233"/>
                </a:xfrm>
              </p:grpSpPr>
              <p:sp>
                <p:nvSpPr>
                  <p:cNvPr id="17" name="Rectangle 16"/>
                  <p:cNvSpPr/>
                  <p:nvPr/>
                </p:nvSpPr>
                <p:spPr>
                  <a:xfrm>
                    <a:off x="1373190" y="152600"/>
                    <a:ext cx="675175" cy="67515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Rectangle 17"/>
                  <p:cNvSpPr/>
                  <p:nvPr/>
                </p:nvSpPr>
                <p:spPr>
                  <a:xfrm>
                    <a:off x="1373190" y="826683"/>
                    <a:ext cx="675175" cy="67515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1373190" y="2854525"/>
                  <a:ext cx="675175" cy="2701783"/>
                  <a:chOff x="1373190" y="152600"/>
                  <a:chExt cx="675175" cy="2701783"/>
                </a:xfrm>
              </p:grpSpPr>
              <p:grpSp>
                <p:nvGrpSpPr>
                  <p:cNvPr id="21" name="Group 14"/>
                  <p:cNvGrpSpPr/>
                  <p:nvPr/>
                </p:nvGrpSpPr>
                <p:grpSpPr>
                  <a:xfrm>
                    <a:off x="1373190" y="152600"/>
                    <a:ext cx="675175" cy="1349233"/>
                    <a:chOff x="1373190" y="152600"/>
                    <a:chExt cx="675175" cy="1349233"/>
                  </a:xfrm>
                </p:grpSpPr>
                <p:sp>
                  <p:nvSpPr>
                    <p:cNvPr id="25" name="Rectangle 24"/>
                    <p:cNvSpPr/>
                    <p:nvPr/>
                  </p:nvSpPr>
                  <p:spPr>
                    <a:xfrm>
                      <a:off x="1373190" y="152600"/>
                      <a:ext cx="675175" cy="67515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1373190" y="826683"/>
                      <a:ext cx="675175" cy="67515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" name="Group 15"/>
                  <p:cNvGrpSpPr/>
                  <p:nvPr/>
                </p:nvGrpSpPr>
                <p:grpSpPr>
                  <a:xfrm>
                    <a:off x="1373190" y="1505150"/>
                    <a:ext cx="675175" cy="1349233"/>
                    <a:chOff x="1373190" y="152600"/>
                    <a:chExt cx="675175" cy="1349233"/>
                  </a:xfrm>
                </p:grpSpPr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1373190" y="152600"/>
                      <a:ext cx="675175" cy="67515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1373190" y="826683"/>
                      <a:ext cx="675175" cy="67515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7" name="Group 26"/>
                <p:cNvGrpSpPr/>
                <p:nvPr/>
              </p:nvGrpSpPr>
              <p:grpSpPr>
                <a:xfrm>
                  <a:off x="1377634" y="5558083"/>
                  <a:ext cx="675175" cy="1349233"/>
                  <a:chOff x="1373190" y="152600"/>
                  <a:chExt cx="675175" cy="1349233"/>
                </a:xfrm>
              </p:grpSpPr>
              <p:sp>
                <p:nvSpPr>
                  <p:cNvPr id="28" name="Rectangle 27"/>
                  <p:cNvSpPr/>
                  <p:nvPr/>
                </p:nvSpPr>
                <p:spPr>
                  <a:xfrm>
                    <a:off x="1373190" y="152600"/>
                    <a:ext cx="675175" cy="67515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>
                    <a:off x="1373190" y="826683"/>
                    <a:ext cx="675175" cy="67515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1" name="Group 30"/>
              <p:cNvGrpSpPr/>
              <p:nvPr/>
            </p:nvGrpSpPr>
            <p:grpSpPr>
              <a:xfrm>
                <a:off x="1121717" y="297172"/>
                <a:ext cx="630468" cy="6266209"/>
                <a:chOff x="1373190" y="152600"/>
                <a:chExt cx="679619" cy="6754716"/>
              </a:xfrm>
            </p:grpSpPr>
            <p:grpSp>
              <p:nvGrpSpPr>
                <p:cNvPr id="32" name="Group 14"/>
                <p:cNvGrpSpPr/>
                <p:nvPr/>
              </p:nvGrpSpPr>
              <p:grpSpPr>
                <a:xfrm>
                  <a:off x="1373190" y="152600"/>
                  <a:ext cx="675175" cy="1349233"/>
                  <a:chOff x="1373190" y="152600"/>
                  <a:chExt cx="675175" cy="1349233"/>
                </a:xfrm>
              </p:grpSpPr>
              <p:sp>
                <p:nvSpPr>
                  <p:cNvPr id="46" name="Rectangle 4"/>
                  <p:cNvSpPr/>
                  <p:nvPr/>
                </p:nvSpPr>
                <p:spPr>
                  <a:xfrm>
                    <a:off x="1373190" y="152600"/>
                    <a:ext cx="675175" cy="67515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Rectangle 5"/>
                  <p:cNvSpPr/>
                  <p:nvPr/>
                </p:nvSpPr>
                <p:spPr>
                  <a:xfrm>
                    <a:off x="1373190" y="826683"/>
                    <a:ext cx="675175" cy="67515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3" name="Group 15"/>
                <p:cNvGrpSpPr/>
                <p:nvPr/>
              </p:nvGrpSpPr>
              <p:grpSpPr>
                <a:xfrm>
                  <a:off x="1373190" y="1505150"/>
                  <a:ext cx="675175" cy="1349233"/>
                  <a:chOff x="1373190" y="152600"/>
                  <a:chExt cx="675175" cy="1349233"/>
                </a:xfrm>
              </p:grpSpPr>
              <p:sp>
                <p:nvSpPr>
                  <p:cNvPr id="44" name="Rectangle 43"/>
                  <p:cNvSpPr/>
                  <p:nvPr/>
                </p:nvSpPr>
                <p:spPr>
                  <a:xfrm>
                    <a:off x="1373190" y="152600"/>
                    <a:ext cx="675175" cy="67515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Rectangle 44"/>
                  <p:cNvSpPr/>
                  <p:nvPr/>
                </p:nvSpPr>
                <p:spPr>
                  <a:xfrm>
                    <a:off x="1373190" y="826683"/>
                    <a:ext cx="675175" cy="67515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4" name="Group 19"/>
                <p:cNvGrpSpPr/>
                <p:nvPr/>
              </p:nvGrpSpPr>
              <p:grpSpPr>
                <a:xfrm>
                  <a:off x="1373190" y="2854525"/>
                  <a:ext cx="675175" cy="2701783"/>
                  <a:chOff x="1373190" y="152600"/>
                  <a:chExt cx="675175" cy="2701783"/>
                </a:xfrm>
              </p:grpSpPr>
              <p:grpSp>
                <p:nvGrpSpPr>
                  <p:cNvPr id="38" name="Group 14"/>
                  <p:cNvGrpSpPr/>
                  <p:nvPr/>
                </p:nvGrpSpPr>
                <p:grpSpPr>
                  <a:xfrm>
                    <a:off x="1373190" y="152600"/>
                    <a:ext cx="675175" cy="1349233"/>
                    <a:chOff x="1373190" y="152600"/>
                    <a:chExt cx="675175" cy="1349233"/>
                  </a:xfrm>
                </p:grpSpPr>
                <p:sp>
                  <p:nvSpPr>
                    <p:cNvPr id="42" name="Rectangle 41"/>
                    <p:cNvSpPr/>
                    <p:nvPr/>
                  </p:nvSpPr>
                  <p:spPr>
                    <a:xfrm>
                      <a:off x="1373190" y="152600"/>
                      <a:ext cx="675175" cy="67515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" name="Rectangle 42"/>
                    <p:cNvSpPr/>
                    <p:nvPr/>
                  </p:nvSpPr>
                  <p:spPr>
                    <a:xfrm>
                      <a:off x="1373190" y="826683"/>
                      <a:ext cx="675175" cy="67515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9" name="Group 15"/>
                  <p:cNvGrpSpPr/>
                  <p:nvPr/>
                </p:nvGrpSpPr>
                <p:grpSpPr>
                  <a:xfrm>
                    <a:off x="1373190" y="1505150"/>
                    <a:ext cx="675175" cy="1349233"/>
                    <a:chOff x="1373190" y="152600"/>
                    <a:chExt cx="675175" cy="1349233"/>
                  </a:xfrm>
                </p:grpSpPr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1373190" y="152600"/>
                      <a:ext cx="675175" cy="67515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1373190" y="826683"/>
                      <a:ext cx="675175" cy="67515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35" name="Group 26"/>
                <p:cNvGrpSpPr/>
                <p:nvPr/>
              </p:nvGrpSpPr>
              <p:grpSpPr>
                <a:xfrm>
                  <a:off x="1377634" y="5558083"/>
                  <a:ext cx="675175" cy="1349233"/>
                  <a:chOff x="1373190" y="152600"/>
                  <a:chExt cx="675175" cy="1349233"/>
                </a:xfrm>
              </p:grpSpPr>
              <p:sp>
                <p:nvSpPr>
                  <p:cNvPr id="36" name="Rectangle 35"/>
                  <p:cNvSpPr/>
                  <p:nvPr/>
                </p:nvSpPr>
                <p:spPr>
                  <a:xfrm>
                    <a:off x="1373190" y="152600"/>
                    <a:ext cx="675175" cy="67515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Rectangle 36"/>
                  <p:cNvSpPr/>
                  <p:nvPr/>
                </p:nvSpPr>
                <p:spPr>
                  <a:xfrm>
                    <a:off x="1373190" y="826683"/>
                    <a:ext cx="675175" cy="67515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48" name="Group 47"/>
            <p:cNvGrpSpPr/>
            <p:nvPr/>
          </p:nvGrpSpPr>
          <p:grpSpPr>
            <a:xfrm>
              <a:off x="1747357" y="297172"/>
              <a:ext cx="630468" cy="6266209"/>
              <a:chOff x="1373190" y="152600"/>
              <a:chExt cx="679619" cy="6754716"/>
            </a:xfrm>
          </p:grpSpPr>
          <p:grpSp>
            <p:nvGrpSpPr>
              <p:cNvPr id="49" name="Group 14"/>
              <p:cNvGrpSpPr/>
              <p:nvPr/>
            </p:nvGrpSpPr>
            <p:grpSpPr>
              <a:xfrm>
                <a:off x="1373190" y="152600"/>
                <a:ext cx="675175" cy="1349233"/>
                <a:chOff x="1373190" y="152600"/>
                <a:chExt cx="675175" cy="1349233"/>
              </a:xfrm>
            </p:grpSpPr>
            <p:sp>
              <p:nvSpPr>
                <p:cNvPr id="63" name="Rectangle 4"/>
                <p:cNvSpPr/>
                <p:nvPr/>
              </p:nvSpPr>
              <p:spPr>
                <a:xfrm>
                  <a:off x="1373190" y="152600"/>
                  <a:ext cx="675175" cy="6751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Rectangle 5"/>
                <p:cNvSpPr/>
                <p:nvPr/>
              </p:nvSpPr>
              <p:spPr>
                <a:xfrm>
                  <a:off x="1373190" y="826683"/>
                  <a:ext cx="675175" cy="6751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15"/>
              <p:cNvGrpSpPr/>
              <p:nvPr/>
            </p:nvGrpSpPr>
            <p:grpSpPr>
              <a:xfrm>
                <a:off x="1373190" y="1505150"/>
                <a:ext cx="675175" cy="1349233"/>
                <a:chOff x="1373190" y="152600"/>
                <a:chExt cx="675175" cy="1349233"/>
              </a:xfrm>
            </p:grpSpPr>
            <p:sp>
              <p:nvSpPr>
                <p:cNvPr id="61" name="Rectangle 60"/>
                <p:cNvSpPr/>
                <p:nvPr/>
              </p:nvSpPr>
              <p:spPr>
                <a:xfrm>
                  <a:off x="1373190" y="152600"/>
                  <a:ext cx="675175" cy="6751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1373190" y="826683"/>
                  <a:ext cx="675175" cy="6751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" name="Group 19"/>
              <p:cNvGrpSpPr/>
              <p:nvPr/>
            </p:nvGrpSpPr>
            <p:grpSpPr>
              <a:xfrm>
                <a:off x="1373190" y="2854525"/>
                <a:ext cx="675175" cy="2701783"/>
                <a:chOff x="1373190" y="152600"/>
                <a:chExt cx="675175" cy="2701783"/>
              </a:xfrm>
            </p:grpSpPr>
            <p:grpSp>
              <p:nvGrpSpPr>
                <p:cNvPr id="55" name="Group 14"/>
                <p:cNvGrpSpPr/>
                <p:nvPr/>
              </p:nvGrpSpPr>
              <p:grpSpPr>
                <a:xfrm>
                  <a:off x="1373190" y="152600"/>
                  <a:ext cx="675175" cy="1349233"/>
                  <a:chOff x="1373190" y="152600"/>
                  <a:chExt cx="675175" cy="1349233"/>
                </a:xfrm>
              </p:grpSpPr>
              <p:sp>
                <p:nvSpPr>
                  <p:cNvPr id="59" name="Rectangle 58"/>
                  <p:cNvSpPr/>
                  <p:nvPr/>
                </p:nvSpPr>
                <p:spPr>
                  <a:xfrm>
                    <a:off x="1373190" y="152600"/>
                    <a:ext cx="675175" cy="67515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" name="Rectangle 59"/>
                  <p:cNvSpPr/>
                  <p:nvPr/>
                </p:nvSpPr>
                <p:spPr>
                  <a:xfrm>
                    <a:off x="1373190" y="826683"/>
                    <a:ext cx="675175" cy="67515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" name="Group 15"/>
                <p:cNvGrpSpPr/>
                <p:nvPr/>
              </p:nvGrpSpPr>
              <p:grpSpPr>
                <a:xfrm>
                  <a:off x="1373190" y="1505150"/>
                  <a:ext cx="675175" cy="1349233"/>
                  <a:chOff x="1373190" y="152600"/>
                  <a:chExt cx="675175" cy="1349233"/>
                </a:xfrm>
              </p:grpSpPr>
              <p:sp>
                <p:nvSpPr>
                  <p:cNvPr id="57" name="Rectangle 56"/>
                  <p:cNvSpPr/>
                  <p:nvPr/>
                </p:nvSpPr>
                <p:spPr>
                  <a:xfrm>
                    <a:off x="1373190" y="152600"/>
                    <a:ext cx="675175" cy="67515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Rectangle 57"/>
                  <p:cNvSpPr/>
                  <p:nvPr/>
                </p:nvSpPr>
                <p:spPr>
                  <a:xfrm>
                    <a:off x="1373190" y="826683"/>
                    <a:ext cx="675175" cy="67515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" name="Group 26"/>
              <p:cNvGrpSpPr/>
              <p:nvPr/>
            </p:nvGrpSpPr>
            <p:grpSpPr>
              <a:xfrm>
                <a:off x="1377634" y="5558083"/>
                <a:ext cx="675175" cy="1349233"/>
                <a:chOff x="1373190" y="152600"/>
                <a:chExt cx="675175" cy="1349233"/>
              </a:xfrm>
            </p:grpSpPr>
            <p:sp>
              <p:nvSpPr>
                <p:cNvPr id="53" name="Rectangle 52"/>
                <p:cNvSpPr/>
                <p:nvPr/>
              </p:nvSpPr>
              <p:spPr>
                <a:xfrm>
                  <a:off x="1373190" y="152600"/>
                  <a:ext cx="675175" cy="6751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1373190" y="826683"/>
                  <a:ext cx="675175" cy="6751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5" name="Group 64"/>
            <p:cNvGrpSpPr/>
            <p:nvPr/>
          </p:nvGrpSpPr>
          <p:grpSpPr>
            <a:xfrm>
              <a:off x="2371459" y="298449"/>
              <a:ext cx="630468" cy="6266209"/>
              <a:chOff x="1373190" y="152600"/>
              <a:chExt cx="679619" cy="6754716"/>
            </a:xfrm>
          </p:grpSpPr>
          <p:grpSp>
            <p:nvGrpSpPr>
              <p:cNvPr id="66" name="Group 14"/>
              <p:cNvGrpSpPr/>
              <p:nvPr/>
            </p:nvGrpSpPr>
            <p:grpSpPr>
              <a:xfrm>
                <a:off x="1373190" y="152600"/>
                <a:ext cx="675175" cy="1349233"/>
                <a:chOff x="1373190" y="152600"/>
                <a:chExt cx="675175" cy="1349233"/>
              </a:xfrm>
            </p:grpSpPr>
            <p:sp>
              <p:nvSpPr>
                <p:cNvPr id="80" name="Rectangle 4"/>
                <p:cNvSpPr/>
                <p:nvPr/>
              </p:nvSpPr>
              <p:spPr>
                <a:xfrm>
                  <a:off x="1373190" y="152600"/>
                  <a:ext cx="675175" cy="6751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5"/>
                <p:cNvSpPr/>
                <p:nvPr/>
              </p:nvSpPr>
              <p:spPr>
                <a:xfrm>
                  <a:off x="1373190" y="826683"/>
                  <a:ext cx="675175" cy="6751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7" name="Group 15"/>
              <p:cNvGrpSpPr/>
              <p:nvPr/>
            </p:nvGrpSpPr>
            <p:grpSpPr>
              <a:xfrm>
                <a:off x="1373190" y="1505150"/>
                <a:ext cx="675175" cy="1349233"/>
                <a:chOff x="1373190" y="152600"/>
                <a:chExt cx="675175" cy="1349233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1373190" y="152600"/>
                  <a:ext cx="675175" cy="6751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1373190" y="826683"/>
                  <a:ext cx="675175" cy="6751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8" name="Group 19"/>
              <p:cNvGrpSpPr/>
              <p:nvPr/>
            </p:nvGrpSpPr>
            <p:grpSpPr>
              <a:xfrm>
                <a:off x="1373190" y="2854525"/>
                <a:ext cx="675175" cy="2701783"/>
                <a:chOff x="1373190" y="152600"/>
                <a:chExt cx="675175" cy="2701783"/>
              </a:xfrm>
            </p:grpSpPr>
            <p:grpSp>
              <p:nvGrpSpPr>
                <p:cNvPr id="72" name="Group 14"/>
                <p:cNvGrpSpPr/>
                <p:nvPr/>
              </p:nvGrpSpPr>
              <p:grpSpPr>
                <a:xfrm>
                  <a:off x="1373190" y="152600"/>
                  <a:ext cx="675175" cy="1349233"/>
                  <a:chOff x="1373190" y="152600"/>
                  <a:chExt cx="675175" cy="1349233"/>
                </a:xfrm>
              </p:grpSpPr>
              <p:sp>
                <p:nvSpPr>
                  <p:cNvPr id="76" name="Rectangle 75"/>
                  <p:cNvSpPr/>
                  <p:nvPr/>
                </p:nvSpPr>
                <p:spPr>
                  <a:xfrm>
                    <a:off x="1373190" y="152600"/>
                    <a:ext cx="675175" cy="67515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Rectangle 76"/>
                  <p:cNvSpPr/>
                  <p:nvPr/>
                </p:nvSpPr>
                <p:spPr>
                  <a:xfrm>
                    <a:off x="1373190" y="826683"/>
                    <a:ext cx="675175" cy="67515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3" name="Group 15"/>
                <p:cNvGrpSpPr/>
                <p:nvPr/>
              </p:nvGrpSpPr>
              <p:grpSpPr>
                <a:xfrm>
                  <a:off x="1373190" y="1505150"/>
                  <a:ext cx="675175" cy="1349233"/>
                  <a:chOff x="1373190" y="152600"/>
                  <a:chExt cx="675175" cy="1349233"/>
                </a:xfrm>
              </p:grpSpPr>
              <p:sp>
                <p:nvSpPr>
                  <p:cNvPr id="74" name="Rectangle 73"/>
                  <p:cNvSpPr/>
                  <p:nvPr/>
                </p:nvSpPr>
                <p:spPr>
                  <a:xfrm>
                    <a:off x="1373190" y="152600"/>
                    <a:ext cx="675175" cy="67515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Rectangle 74"/>
                  <p:cNvSpPr/>
                  <p:nvPr/>
                </p:nvSpPr>
                <p:spPr>
                  <a:xfrm>
                    <a:off x="1373190" y="826683"/>
                    <a:ext cx="675175" cy="67515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9" name="Group 68"/>
              <p:cNvGrpSpPr/>
              <p:nvPr/>
            </p:nvGrpSpPr>
            <p:grpSpPr>
              <a:xfrm>
                <a:off x="1377634" y="5558083"/>
                <a:ext cx="675175" cy="1349233"/>
                <a:chOff x="1373190" y="152600"/>
                <a:chExt cx="675175" cy="1349233"/>
              </a:xfrm>
            </p:grpSpPr>
            <p:sp>
              <p:nvSpPr>
                <p:cNvPr id="70" name="Rectangle 69"/>
                <p:cNvSpPr/>
                <p:nvPr/>
              </p:nvSpPr>
              <p:spPr>
                <a:xfrm>
                  <a:off x="1373190" y="152600"/>
                  <a:ext cx="675175" cy="6751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1373190" y="826683"/>
                  <a:ext cx="675175" cy="6751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3" name="Group 82"/>
            <p:cNvGrpSpPr/>
            <p:nvPr/>
          </p:nvGrpSpPr>
          <p:grpSpPr>
            <a:xfrm>
              <a:off x="2998634" y="297172"/>
              <a:ext cx="2504312" cy="6268763"/>
              <a:chOff x="497615" y="295895"/>
              <a:chExt cx="2504312" cy="6268763"/>
            </a:xfrm>
          </p:grpSpPr>
          <p:grpSp>
            <p:nvGrpSpPr>
              <p:cNvPr id="84" name="Group 29"/>
              <p:cNvGrpSpPr/>
              <p:nvPr/>
            </p:nvGrpSpPr>
            <p:grpSpPr>
              <a:xfrm>
                <a:off x="497615" y="295895"/>
                <a:ext cx="630468" cy="6266208"/>
                <a:chOff x="1373190" y="152600"/>
                <a:chExt cx="679619" cy="6754716"/>
              </a:xfrm>
            </p:grpSpPr>
            <p:grpSp>
              <p:nvGrpSpPr>
                <p:cNvPr id="136" name="Group 14"/>
                <p:cNvGrpSpPr/>
                <p:nvPr/>
              </p:nvGrpSpPr>
              <p:grpSpPr>
                <a:xfrm>
                  <a:off x="1373190" y="152600"/>
                  <a:ext cx="675175" cy="1349233"/>
                  <a:chOff x="1373190" y="152600"/>
                  <a:chExt cx="675175" cy="1349233"/>
                </a:xfrm>
              </p:grpSpPr>
              <p:sp>
                <p:nvSpPr>
                  <p:cNvPr id="150" name="Rectangle 4"/>
                  <p:cNvSpPr/>
                  <p:nvPr/>
                </p:nvSpPr>
                <p:spPr>
                  <a:xfrm>
                    <a:off x="1373190" y="152600"/>
                    <a:ext cx="675175" cy="67515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" name="Rectangle 5"/>
                  <p:cNvSpPr/>
                  <p:nvPr/>
                </p:nvSpPr>
                <p:spPr>
                  <a:xfrm>
                    <a:off x="1373190" y="826683"/>
                    <a:ext cx="675175" cy="67515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7" name="Group 15"/>
                <p:cNvGrpSpPr/>
                <p:nvPr/>
              </p:nvGrpSpPr>
              <p:grpSpPr>
                <a:xfrm>
                  <a:off x="1373190" y="1505150"/>
                  <a:ext cx="675175" cy="1349233"/>
                  <a:chOff x="1373190" y="152600"/>
                  <a:chExt cx="675175" cy="1349233"/>
                </a:xfrm>
              </p:grpSpPr>
              <p:sp>
                <p:nvSpPr>
                  <p:cNvPr id="148" name="Rectangle 16"/>
                  <p:cNvSpPr/>
                  <p:nvPr/>
                </p:nvSpPr>
                <p:spPr>
                  <a:xfrm>
                    <a:off x="1373190" y="152600"/>
                    <a:ext cx="675175" cy="67515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" name="Rectangle 17"/>
                  <p:cNvSpPr/>
                  <p:nvPr/>
                </p:nvSpPr>
                <p:spPr>
                  <a:xfrm>
                    <a:off x="1373190" y="826683"/>
                    <a:ext cx="675175" cy="67515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8" name="Group 19"/>
                <p:cNvGrpSpPr/>
                <p:nvPr/>
              </p:nvGrpSpPr>
              <p:grpSpPr>
                <a:xfrm>
                  <a:off x="1373190" y="2854525"/>
                  <a:ext cx="675175" cy="2701783"/>
                  <a:chOff x="1373190" y="152600"/>
                  <a:chExt cx="675175" cy="2701783"/>
                </a:xfrm>
              </p:grpSpPr>
              <p:grpSp>
                <p:nvGrpSpPr>
                  <p:cNvPr id="142" name="Group 14"/>
                  <p:cNvGrpSpPr/>
                  <p:nvPr/>
                </p:nvGrpSpPr>
                <p:grpSpPr>
                  <a:xfrm>
                    <a:off x="1373190" y="152600"/>
                    <a:ext cx="675175" cy="1349233"/>
                    <a:chOff x="1373190" y="152600"/>
                    <a:chExt cx="675175" cy="1349233"/>
                  </a:xfrm>
                </p:grpSpPr>
                <p:sp>
                  <p:nvSpPr>
                    <p:cNvPr id="146" name="Rectangle 24"/>
                    <p:cNvSpPr/>
                    <p:nvPr/>
                  </p:nvSpPr>
                  <p:spPr>
                    <a:xfrm>
                      <a:off x="1373190" y="152600"/>
                      <a:ext cx="675175" cy="67515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7" name="Rectangle 25"/>
                    <p:cNvSpPr/>
                    <p:nvPr/>
                  </p:nvSpPr>
                  <p:spPr>
                    <a:xfrm>
                      <a:off x="1373190" y="826683"/>
                      <a:ext cx="675175" cy="67515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3" name="Group 15"/>
                  <p:cNvGrpSpPr/>
                  <p:nvPr/>
                </p:nvGrpSpPr>
                <p:grpSpPr>
                  <a:xfrm>
                    <a:off x="1373190" y="1505150"/>
                    <a:ext cx="675175" cy="1349233"/>
                    <a:chOff x="1373190" y="152600"/>
                    <a:chExt cx="675175" cy="1349233"/>
                  </a:xfrm>
                </p:grpSpPr>
                <p:sp>
                  <p:nvSpPr>
                    <p:cNvPr id="144" name="Rectangle 22"/>
                    <p:cNvSpPr/>
                    <p:nvPr/>
                  </p:nvSpPr>
                  <p:spPr>
                    <a:xfrm>
                      <a:off x="1373190" y="152600"/>
                      <a:ext cx="675175" cy="67515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" name="Rectangle 23"/>
                    <p:cNvSpPr/>
                    <p:nvPr/>
                  </p:nvSpPr>
                  <p:spPr>
                    <a:xfrm>
                      <a:off x="1373190" y="826683"/>
                      <a:ext cx="675175" cy="67515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9" name="Group 26"/>
                <p:cNvGrpSpPr/>
                <p:nvPr/>
              </p:nvGrpSpPr>
              <p:grpSpPr>
                <a:xfrm>
                  <a:off x="1377634" y="5558083"/>
                  <a:ext cx="675175" cy="1349233"/>
                  <a:chOff x="1373190" y="152600"/>
                  <a:chExt cx="675175" cy="1349233"/>
                </a:xfrm>
              </p:grpSpPr>
              <p:sp>
                <p:nvSpPr>
                  <p:cNvPr id="140" name="Rectangle 139"/>
                  <p:cNvSpPr/>
                  <p:nvPr/>
                </p:nvSpPr>
                <p:spPr>
                  <a:xfrm>
                    <a:off x="1373190" y="152600"/>
                    <a:ext cx="675175" cy="67515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Rectangle 28"/>
                  <p:cNvSpPr/>
                  <p:nvPr/>
                </p:nvSpPr>
                <p:spPr>
                  <a:xfrm>
                    <a:off x="1373190" y="826683"/>
                    <a:ext cx="675175" cy="67515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5" name="Group 30"/>
              <p:cNvGrpSpPr/>
              <p:nvPr/>
            </p:nvGrpSpPr>
            <p:grpSpPr>
              <a:xfrm>
                <a:off x="1121717" y="297172"/>
                <a:ext cx="630468" cy="6266208"/>
                <a:chOff x="1373190" y="152600"/>
                <a:chExt cx="679619" cy="6754716"/>
              </a:xfrm>
            </p:grpSpPr>
            <p:grpSp>
              <p:nvGrpSpPr>
                <p:cNvPr id="120" name="Group 14"/>
                <p:cNvGrpSpPr/>
                <p:nvPr/>
              </p:nvGrpSpPr>
              <p:grpSpPr>
                <a:xfrm>
                  <a:off x="1373190" y="152600"/>
                  <a:ext cx="675175" cy="1349233"/>
                  <a:chOff x="1373190" y="152600"/>
                  <a:chExt cx="675175" cy="1349233"/>
                </a:xfrm>
              </p:grpSpPr>
              <p:sp>
                <p:nvSpPr>
                  <p:cNvPr id="134" name="Rectangle 4"/>
                  <p:cNvSpPr/>
                  <p:nvPr/>
                </p:nvSpPr>
                <p:spPr>
                  <a:xfrm>
                    <a:off x="1373190" y="152600"/>
                    <a:ext cx="675175" cy="67515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Rectangle 5"/>
                  <p:cNvSpPr/>
                  <p:nvPr/>
                </p:nvSpPr>
                <p:spPr>
                  <a:xfrm>
                    <a:off x="1373190" y="826683"/>
                    <a:ext cx="675175" cy="67515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1" name="Group 15"/>
                <p:cNvGrpSpPr/>
                <p:nvPr/>
              </p:nvGrpSpPr>
              <p:grpSpPr>
                <a:xfrm>
                  <a:off x="1373190" y="1505150"/>
                  <a:ext cx="675175" cy="1349233"/>
                  <a:chOff x="1373190" y="152600"/>
                  <a:chExt cx="675175" cy="1349233"/>
                </a:xfrm>
              </p:grpSpPr>
              <p:sp>
                <p:nvSpPr>
                  <p:cNvPr id="132" name="Rectangle 131"/>
                  <p:cNvSpPr/>
                  <p:nvPr/>
                </p:nvSpPr>
                <p:spPr>
                  <a:xfrm>
                    <a:off x="1373190" y="152600"/>
                    <a:ext cx="675175" cy="67515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Rectangle 44"/>
                  <p:cNvSpPr/>
                  <p:nvPr/>
                </p:nvSpPr>
                <p:spPr>
                  <a:xfrm>
                    <a:off x="1373190" y="826683"/>
                    <a:ext cx="675175" cy="67515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2" name="Group 19"/>
                <p:cNvGrpSpPr/>
                <p:nvPr/>
              </p:nvGrpSpPr>
              <p:grpSpPr>
                <a:xfrm>
                  <a:off x="1373190" y="2854525"/>
                  <a:ext cx="675175" cy="2701783"/>
                  <a:chOff x="1373190" y="152600"/>
                  <a:chExt cx="675175" cy="2701783"/>
                </a:xfrm>
              </p:grpSpPr>
              <p:grpSp>
                <p:nvGrpSpPr>
                  <p:cNvPr id="126" name="Group 14"/>
                  <p:cNvGrpSpPr/>
                  <p:nvPr/>
                </p:nvGrpSpPr>
                <p:grpSpPr>
                  <a:xfrm>
                    <a:off x="1373190" y="152600"/>
                    <a:ext cx="675175" cy="1349233"/>
                    <a:chOff x="1373190" y="152600"/>
                    <a:chExt cx="675175" cy="1349233"/>
                  </a:xfrm>
                </p:grpSpPr>
                <p:sp>
                  <p:nvSpPr>
                    <p:cNvPr id="130" name="Rectangle 41"/>
                    <p:cNvSpPr/>
                    <p:nvPr/>
                  </p:nvSpPr>
                  <p:spPr>
                    <a:xfrm>
                      <a:off x="1373190" y="152600"/>
                      <a:ext cx="675175" cy="67515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" name="Rectangle 130"/>
                    <p:cNvSpPr/>
                    <p:nvPr/>
                  </p:nvSpPr>
                  <p:spPr>
                    <a:xfrm>
                      <a:off x="1373190" y="826683"/>
                      <a:ext cx="675175" cy="67515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7" name="Group 15"/>
                  <p:cNvGrpSpPr/>
                  <p:nvPr/>
                </p:nvGrpSpPr>
                <p:grpSpPr>
                  <a:xfrm>
                    <a:off x="1373190" y="1505150"/>
                    <a:ext cx="675175" cy="1349233"/>
                    <a:chOff x="1373190" y="152600"/>
                    <a:chExt cx="675175" cy="1349233"/>
                  </a:xfrm>
                </p:grpSpPr>
                <p:sp>
                  <p:nvSpPr>
                    <p:cNvPr id="128" name="Rectangle 39"/>
                    <p:cNvSpPr/>
                    <p:nvPr/>
                  </p:nvSpPr>
                  <p:spPr>
                    <a:xfrm>
                      <a:off x="1373190" y="152600"/>
                      <a:ext cx="675175" cy="67515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" name="Rectangle 40"/>
                    <p:cNvSpPr/>
                    <p:nvPr/>
                  </p:nvSpPr>
                  <p:spPr>
                    <a:xfrm>
                      <a:off x="1373190" y="826683"/>
                      <a:ext cx="675175" cy="67515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23" name="Group 26"/>
                <p:cNvGrpSpPr/>
                <p:nvPr/>
              </p:nvGrpSpPr>
              <p:grpSpPr>
                <a:xfrm>
                  <a:off x="1377634" y="5558083"/>
                  <a:ext cx="675175" cy="1349233"/>
                  <a:chOff x="1373190" y="152600"/>
                  <a:chExt cx="675175" cy="1349233"/>
                </a:xfrm>
              </p:grpSpPr>
              <p:sp>
                <p:nvSpPr>
                  <p:cNvPr id="124" name="Rectangle 123"/>
                  <p:cNvSpPr/>
                  <p:nvPr/>
                </p:nvSpPr>
                <p:spPr>
                  <a:xfrm>
                    <a:off x="1373190" y="152600"/>
                    <a:ext cx="675175" cy="67515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Rectangle 124"/>
                  <p:cNvSpPr/>
                  <p:nvPr/>
                </p:nvSpPr>
                <p:spPr>
                  <a:xfrm>
                    <a:off x="1373190" y="826683"/>
                    <a:ext cx="675175" cy="67515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6" name="Group 47"/>
              <p:cNvGrpSpPr/>
              <p:nvPr/>
            </p:nvGrpSpPr>
            <p:grpSpPr>
              <a:xfrm>
                <a:off x="1747357" y="297172"/>
                <a:ext cx="630468" cy="6266208"/>
                <a:chOff x="1373190" y="152600"/>
                <a:chExt cx="679619" cy="6754716"/>
              </a:xfrm>
            </p:grpSpPr>
            <p:grpSp>
              <p:nvGrpSpPr>
                <p:cNvPr id="104" name="Group 14"/>
                <p:cNvGrpSpPr/>
                <p:nvPr/>
              </p:nvGrpSpPr>
              <p:grpSpPr>
                <a:xfrm>
                  <a:off x="1373190" y="152600"/>
                  <a:ext cx="675175" cy="1349233"/>
                  <a:chOff x="1373190" y="152600"/>
                  <a:chExt cx="675175" cy="1349233"/>
                </a:xfrm>
              </p:grpSpPr>
              <p:sp>
                <p:nvSpPr>
                  <p:cNvPr id="118" name="Rectangle 4"/>
                  <p:cNvSpPr/>
                  <p:nvPr/>
                </p:nvSpPr>
                <p:spPr>
                  <a:xfrm>
                    <a:off x="1373190" y="152600"/>
                    <a:ext cx="675175" cy="67515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Rectangle 5"/>
                  <p:cNvSpPr/>
                  <p:nvPr/>
                </p:nvSpPr>
                <p:spPr>
                  <a:xfrm>
                    <a:off x="1373190" y="826683"/>
                    <a:ext cx="675175" cy="67515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5" name="Group 15"/>
                <p:cNvGrpSpPr/>
                <p:nvPr/>
              </p:nvGrpSpPr>
              <p:grpSpPr>
                <a:xfrm>
                  <a:off x="1373190" y="1505150"/>
                  <a:ext cx="675175" cy="1349233"/>
                  <a:chOff x="1373190" y="152600"/>
                  <a:chExt cx="675175" cy="1349233"/>
                </a:xfrm>
              </p:grpSpPr>
              <p:sp>
                <p:nvSpPr>
                  <p:cNvPr id="116" name="Rectangle 115"/>
                  <p:cNvSpPr/>
                  <p:nvPr/>
                </p:nvSpPr>
                <p:spPr>
                  <a:xfrm>
                    <a:off x="1373190" y="152600"/>
                    <a:ext cx="675175" cy="67515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7" name="Rectangle 116"/>
                  <p:cNvSpPr/>
                  <p:nvPr/>
                </p:nvSpPr>
                <p:spPr>
                  <a:xfrm>
                    <a:off x="1373190" y="826683"/>
                    <a:ext cx="675175" cy="67515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6" name="Group 19"/>
                <p:cNvGrpSpPr/>
                <p:nvPr/>
              </p:nvGrpSpPr>
              <p:grpSpPr>
                <a:xfrm>
                  <a:off x="1373190" y="2854525"/>
                  <a:ext cx="675175" cy="2701783"/>
                  <a:chOff x="1373190" y="152600"/>
                  <a:chExt cx="675175" cy="2701783"/>
                </a:xfrm>
              </p:grpSpPr>
              <p:grpSp>
                <p:nvGrpSpPr>
                  <p:cNvPr id="110" name="Group 14"/>
                  <p:cNvGrpSpPr/>
                  <p:nvPr/>
                </p:nvGrpSpPr>
                <p:grpSpPr>
                  <a:xfrm>
                    <a:off x="1373190" y="152600"/>
                    <a:ext cx="675175" cy="1349233"/>
                    <a:chOff x="1373190" y="152600"/>
                    <a:chExt cx="675175" cy="1349233"/>
                  </a:xfrm>
                </p:grpSpPr>
                <p:sp>
                  <p:nvSpPr>
                    <p:cNvPr id="114" name="Rectangle 113"/>
                    <p:cNvSpPr/>
                    <p:nvPr/>
                  </p:nvSpPr>
                  <p:spPr>
                    <a:xfrm>
                      <a:off x="1373190" y="152600"/>
                      <a:ext cx="675175" cy="67515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" name="Rectangle 114"/>
                    <p:cNvSpPr/>
                    <p:nvPr/>
                  </p:nvSpPr>
                  <p:spPr>
                    <a:xfrm>
                      <a:off x="1373190" y="826683"/>
                      <a:ext cx="675175" cy="67515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1" name="Group 15"/>
                  <p:cNvGrpSpPr/>
                  <p:nvPr/>
                </p:nvGrpSpPr>
                <p:grpSpPr>
                  <a:xfrm>
                    <a:off x="1373190" y="1505150"/>
                    <a:ext cx="675175" cy="1349233"/>
                    <a:chOff x="1373190" y="152600"/>
                    <a:chExt cx="675175" cy="1349233"/>
                  </a:xfrm>
                </p:grpSpPr>
                <p:sp>
                  <p:nvSpPr>
                    <p:cNvPr id="112" name="Rectangle 111"/>
                    <p:cNvSpPr/>
                    <p:nvPr/>
                  </p:nvSpPr>
                  <p:spPr>
                    <a:xfrm>
                      <a:off x="1373190" y="152600"/>
                      <a:ext cx="675175" cy="67515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" name="Rectangle 112"/>
                    <p:cNvSpPr/>
                    <p:nvPr/>
                  </p:nvSpPr>
                  <p:spPr>
                    <a:xfrm>
                      <a:off x="1373190" y="826683"/>
                      <a:ext cx="675175" cy="67515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07" name="Group 26"/>
                <p:cNvGrpSpPr/>
                <p:nvPr/>
              </p:nvGrpSpPr>
              <p:grpSpPr>
                <a:xfrm>
                  <a:off x="1377634" y="5558083"/>
                  <a:ext cx="675175" cy="1349233"/>
                  <a:chOff x="1373190" y="152600"/>
                  <a:chExt cx="675175" cy="1349233"/>
                </a:xfrm>
              </p:grpSpPr>
              <p:sp>
                <p:nvSpPr>
                  <p:cNvPr id="108" name="Rectangle 107"/>
                  <p:cNvSpPr/>
                  <p:nvPr/>
                </p:nvSpPr>
                <p:spPr>
                  <a:xfrm>
                    <a:off x="1373190" y="152600"/>
                    <a:ext cx="675175" cy="67515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Rectangle 108"/>
                  <p:cNvSpPr/>
                  <p:nvPr/>
                </p:nvSpPr>
                <p:spPr>
                  <a:xfrm>
                    <a:off x="1373190" y="826683"/>
                    <a:ext cx="675175" cy="67515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7" name="Group 64"/>
              <p:cNvGrpSpPr/>
              <p:nvPr/>
            </p:nvGrpSpPr>
            <p:grpSpPr>
              <a:xfrm>
                <a:off x="2371459" y="298449"/>
                <a:ext cx="630468" cy="6266208"/>
                <a:chOff x="1373190" y="152600"/>
                <a:chExt cx="679619" cy="6754716"/>
              </a:xfrm>
            </p:grpSpPr>
            <p:grpSp>
              <p:nvGrpSpPr>
                <p:cNvPr id="88" name="Group 14"/>
                <p:cNvGrpSpPr/>
                <p:nvPr/>
              </p:nvGrpSpPr>
              <p:grpSpPr>
                <a:xfrm>
                  <a:off x="1373190" y="152600"/>
                  <a:ext cx="675175" cy="1349233"/>
                  <a:chOff x="1373190" y="152600"/>
                  <a:chExt cx="675175" cy="1349233"/>
                </a:xfrm>
              </p:grpSpPr>
              <p:sp>
                <p:nvSpPr>
                  <p:cNvPr id="102" name="Rectangle 4"/>
                  <p:cNvSpPr/>
                  <p:nvPr/>
                </p:nvSpPr>
                <p:spPr>
                  <a:xfrm>
                    <a:off x="1373190" y="152600"/>
                    <a:ext cx="675175" cy="67515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" name="Rectangle 5"/>
                  <p:cNvSpPr/>
                  <p:nvPr/>
                </p:nvSpPr>
                <p:spPr>
                  <a:xfrm>
                    <a:off x="1373190" y="826683"/>
                    <a:ext cx="675175" cy="67515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9" name="Group 15"/>
                <p:cNvGrpSpPr/>
                <p:nvPr/>
              </p:nvGrpSpPr>
              <p:grpSpPr>
                <a:xfrm>
                  <a:off x="1373190" y="1505150"/>
                  <a:ext cx="675175" cy="1349233"/>
                  <a:chOff x="1373190" y="152600"/>
                  <a:chExt cx="675175" cy="1349233"/>
                </a:xfrm>
              </p:grpSpPr>
              <p:sp>
                <p:nvSpPr>
                  <p:cNvPr id="100" name="Rectangle 99"/>
                  <p:cNvSpPr/>
                  <p:nvPr/>
                </p:nvSpPr>
                <p:spPr>
                  <a:xfrm>
                    <a:off x="1373190" y="152600"/>
                    <a:ext cx="675175" cy="67515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Rectangle 100"/>
                  <p:cNvSpPr/>
                  <p:nvPr/>
                </p:nvSpPr>
                <p:spPr>
                  <a:xfrm>
                    <a:off x="1373190" y="826683"/>
                    <a:ext cx="675175" cy="67515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0" name="Group 19"/>
                <p:cNvGrpSpPr/>
                <p:nvPr/>
              </p:nvGrpSpPr>
              <p:grpSpPr>
                <a:xfrm>
                  <a:off x="1373190" y="2854525"/>
                  <a:ext cx="675175" cy="2701783"/>
                  <a:chOff x="1373190" y="152600"/>
                  <a:chExt cx="675175" cy="2701783"/>
                </a:xfrm>
              </p:grpSpPr>
              <p:grpSp>
                <p:nvGrpSpPr>
                  <p:cNvPr id="94" name="Group 14"/>
                  <p:cNvGrpSpPr/>
                  <p:nvPr/>
                </p:nvGrpSpPr>
                <p:grpSpPr>
                  <a:xfrm>
                    <a:off x="1373190" y="152600"/>
                    <a:ext cx="675175" cy="1349233"/>
                    <a:chOff x="1373190" y="152600"/>
                    <a:chExt cx="675175" cy="1349233"/>
                  </a:xfrm>
                </p:grpSpPr>
                <p:sp>
                  <p:nvSpPr>
                    <p:cNvPr id="98" name="Rectangle 97"/>
                    <p:cNvSpPr/>
                    <p:nvPr/>
                  </p:nvSpPr>
                  <p:spPr>
                    <a:xfrm>
                      <a:off x="1373190" y="152600"/>
                      <a:ext cx="675175" cy="67515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9" name="Rectangle 98"/>
                    <p:cNvSpPr/>
                    <p:nvPr/>
                  </p:nvSpPr>
                  <p:spPr>
                    <a:xfrm>
                      <a:off x="1373190" y="826683"/>
                      <a:ext cx="675175" cy="67515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95" name="Group 15"/>
                  <p:cNvGrpSpPr/>
                  <p:nvPr/>
                </p:nvGrpSpPr>
                <p:grpSpPr>
                  <a:xfrm>
                    <a:off x="1373190" y="1505150"/>
                    <a:ext cx="675175" cy="1349233"/>
                    <a:chOff x="1373190" y="152600"/>
                    <a:chExt cx="675175" cy="1349233"/>
                  </a:xfrm>
                </p:grpSpPr>
                <p:sp>
                  <p:nvSpPr>
                    <p:cNvPr id="96" name="Rectangle 95"/>
                    <p:cNvSpPr/>
                    <p:nvPr/>
                  </p:nvSpPr>
                  <p:spPr>
                    <a:xfrm>
                      <a:off x="1373190" y="152600"/>
                      <a:ext cx="675175" cy="67515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7" name="Rectangle 96"/>
                    <p:cNvSpPr/>
                    <p:nvPr/>
                  </p:nvSpPr>
                  <p:spPr>
                    <a:xfrm>
                      <a:off x="1373190" y="826683"/>
                      <a:ext cx="675175" cy="67515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91" name="Group 68"/>
                <p:cNvGrpSpPr/>
                <p:nvPr/>
              </p:nvGrpSpPr>
              <p:grpSpPr>
                <a:xfrm>
                  <a:off x="1377634" y="5558083"/>
                  <a:ext cx="675175" cy="1349233"/>
                  <a:chOff x="1373190" y="152600"/>
                  <a:chExt cx="675175" cy="1349233"/>
                </a:xfrm>
              </p:grpSpPr>
              <p:sp>
                <p:nvSpPr>
                  <p:cNvPr id="92" name="Rectangle 91"/>
                  <p:cNvSpPr/>
                  <p:nvPr/>
                </p:nvSpPr>
                <p:spPr>
                  <a:xfrm>
                    <a:off x="1373190" y="152600"/>
                    <a:ext cx="675175" cy="67515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Rectangle 92"/>
                  <p:cNvSpPr/>
                  <p:nvPr/>
                </p:nvSpPr>
                <p:spPr>
                  <a:xfrm>
                    <a:off x="1373190" y="826683"/>
                    <a:ext cx="675175" cy="67515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153" name="Group 152"/>
            <p:cNvGrpSpPr/>
            <p:nvPr/>
          </p:nvGrpSpPr>
          <p:grpSpPr>
            <a:xfrm>
              <a:off x="5495580" y="300348"/>
              <a:ext cx="1254570" cy="6267486"/>
              <a:chOff x="497615" y="295895"/>
              <a:chExt cx="1254570" cy="6267486"/>
            </a:xfrm>
          </p:grpSpPr>
          <p:grpSp>
            <p:nvGrpSpPr>
              <p:cNvPr id="154" name="Group 29"/>
              <p:cNvGrpSpPr/>
              <p:nvPr/>
            </p:nvGrpSpPr>
            <p:grpSpPr>
              <a:xfrm>
                <a:off x="497615" y="295895"/>
                <a:ext cx="630468" cy="6266208"/>
                <a:chOff x="1373190" y="152600"/>
                <a:chExt cx="679619" cy="6754716"/>
              </a:xfrm>
            </p:grpSpPr>
            <p:grpSp>
              <p:nvGrpSpPr>
                <p:cNvPr id="172" name="Group 14"/>
                <p:cNvGrpSpPr/>
                <p:nvPr/>
              </p:nvGrpSpPr>
              <p:grpSpPr>
                <a:xfrm>
                  <a:off x="1373190" y="152600"/>
                  <a:ext cx="675175" cy="1349233"/>
                  <a:chOff x="1373190" y="152600"/>
                  <a:chExt cx="675175" cy="1349233"/>
                </a:xfrm>
              </p:grpSpPr>
              <p:sp>
                <p:nvSpPr>
                  <p:cNvPr id="186" name="Rectangle 4"/>
                  <p:cNvSpPr/>
                  <p:nvPr/>
                </p:nvSpPr>
                <p:spPr>
                  <a:xfrm>
                    <a:off x="1373190" y="152600"/>
                    <a:ext cx="675175" cy="67515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7" name="Rectangle 5"/>
                  <p:cNvSpPr/>
                  <p:nvPr/>
                </p:nvSpPr>
                <p:spPr>
                  <a:xfrm>
                    <a:off x="1373190" y="826683"/>
                    <a:ext cx="675175" cy="67515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3" name="Group 15"/>
                <p:cNvGrpSpPr/>
                <p:nvPr/>
              </p:nvGrpSpPr>
              <p:grpSpPr>
                <a:xfrm>
                  <a:off x="1373190" y="1505150"/>
                  <a:ext cx="675175" cy="1349233"/>
                  <a:chOff x="1373190" y="152600"/>
                  <a:chExt cx="675175" cy="1349233"/>
                </a:xfrm>
              </p:grpSpPr>
              <p:sp>
                <p:nvSpPr>
                  <p:cNvPr id="184" name="Rectangle 183"/>
                  <p:cNvSpPr/>
                  <p:nvPr/>
                </p:nvSpPr>
                <p:spPr>
                  <a:xfrm>
                    <a:off x="1373190" y="152600"/>
                    <a:ext cx="675175" cy="67515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5" name="Rectangle 184"/>
                  <p:cNvSpPr/>
                  <p:nvPr/>
                </p:nvSpPr>
                <p:spPr>
                  <a:xfrm>
                    <a:off x="1373190" y="826683"/>
                    <a:ext cx="675175" cy="67515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4" name="Group 19"/>
                <p:cNvGrpSpPr/>
                <p:nvPr/>
              </p:nvGrpSpPr>
              <p:grpSpPr>
                <a:xfrm>
                  <a:off x="1373190" y="2854525"/>
                  <a:ext cx="675175" cy="2701783"/>
                  <a:chOff x="1373190" y="152600"/>
                  <a:chExt cx="675175" cy="2701783"/>
                </a:xfrm>
              </p:grpSpPr>
              <p:grpSp>
                <p:nvGrpSpPr>
                  <p:cNvPr id="178" name="Group 14"/>
                  <p:cNvGrpSpPr/>
                  <p:nvPr/>
                </p:nvGrpSpPr>
                <p:grpSpPr>
                  <a:xfrm>
                    <a:off x="1373190" y="152600"/>
                    <a:ext cx="675175" cy="1349233"/>
                    <a:chOff x="1373190" y="152600"/>
                    <a:chExt cx="675175" cy="1349233"/>
                  </a:xfrm>
                </p:grpSpPr>
                <p:sp>
                  <p:nvSpPr>
                    <p:cNvPr id="182" name="Rectangle 181"/>
                    <p:cNvSpPr/>
                    <p:nvPr/>
                  </p:nvSpPr>
                  <p:spPr>
                    <a:xfrm>
                      <a:off x="1373190" y="152600"/>
                      <a:ext cx="675175" cy="67515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3" name="Rectangle 182"/>
                    <p:cNvSpPr/>
                    <p:nvPr/>
                  </p:nvSpPr>
                  <p:spPr>
                    <a:xfrm>
                      <a:off x="1373190" y="826683"/>
                      <a:ext cx="675175" cy="67515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9" name="Group 15"/>
                  <p:cNvGrpSpPr/>
                  <p:nvPr/>
                </p:nvGrpSpPr>
                <p:grpSpPr>
                  <a:xfrm>
                    <a:off x="1373190" y="1505150"/>
                    <a:ext cx="675175" cy="1349233"/>
                    <a:chOff x="1373190" y="152600"/>
                    <a:chExt cx="675175" cy="1349233"/>
                  </a:xfrm>
                </p:grpSpPr>
                <p:sp>
                  <p:nvSpPr>
                    <p:cNvPr id="180" name="Rectangle 22"/>
                    <p:cNvSpPr/>
                    <p:nvPr/>
                  </p:nvSpPr>
                  <p:spPr>
                    <a:xfrm>
                      <a:off x="1373190" y="152600"/>
                      <a:ext cx="675175" cy="67515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1" name="Rectangle 23"/>
                    <p:cNvSpPr/>
                    <p:nvPr/>
                  </p:nvSpPr>
                  <p:spPr>
                    <a:xfrm>
                      <a:off x="1373190" y="826683"/>
                      <a:ext cx="675175" cy="67515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75" name="Group 26"/>
                <p:cNvGrpSpPr/>
                <p:nvPr/>
              </p:nvGrpSpPr>
              <p:grpSpPr>
                <a:xfrm>
                  <a:off x="1377634" y="5558083"/>
                  <a:ext cx="675175" cy="1349233"/>
                  <a:chOff x="1373190" y="152600"/>
                  <a:chExt cx="675175" cy="1349233"/>
                </a:xfrm>
              </p:grpSpPr>
              <p:sp>
                <p:nvSpPr>
                  <p:cNvPr id="176" name="Rectangle 175"/>
                  <p:cNvSpPr/>
                  <p:nvPr/>
                </p:nvSpPr>
                <p:spPr>
                  <a:xfrm>
                    <a:off x="1373190" y="152600"/>
                    <a:ext cx="675175" cy="67515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7" name="Rectangle 176"/>
                  <p:cNvSpPr/>
                  <p:nvPr/>
                </p:nvSpPr>
                <p:spPr>
                  <a:xfrm>
                    <a:off x="1373190" y="826683"/>
                    <a:ext cx="675175" cy="67515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55" name="Group 30"/>
              <p:cNvGrpSpPr/>
              <p:nvPr/>
            </p:nvGrpSpPr>
            <p:grpSpPr>
              <a:xfrm>
                <a:off x="1121717" y="297172"/>
                <a:ext cx="630468" cy="6266208"/>
                <a:chOff x="1373190" y="152600"/>
                <a:chExt cx="679619" cy="6754716"/>
              </a:xfrm>
            </p:grpSpPr>
            <p:grpSp>
              <p:nvGrpSpPr>
                <p:cNvPr id="156" name="Group 14"/>
                <p:cNvGrpSpPr/>
                <p:nvPr/>
              </p:nvGrpSpPr>
              <p:grpSpPr>
                <a:xfrm>
                  <a:off x="1373190" y="152600"/>
                  <a:ext cx="675175" cy="1349233"/>
                  <a:chOff x="1373190" y="152600"/>
                  <a:chExt cx="675175" cy="1349233"/>
                </a:xfrm>
              </p:grpSpPr>
              <p:sp>
                <p:nvSpPr>
                  <p:cNvPr id="170" name="Rectangle 4"/>
                  <p:cNvSpPr/>
                  <p:nvPr/>
                </p:nvSpPr>
                <p:spPr>
                  <a:xfrm>
                    <a:off x="1373190" y="152600"/>
                    <a:ext cx="675175" cy="67515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" name="Rectangle 5"/>
                  <p:cNvSpPr/>
                  <p:nvPr/>
                </p:nvSpPr>
                <p:spPr>
                  <a:xfrm>
                    <a:off x="1373190" y="826683"/>
                    <a:ext cx="675175" cy="67515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7" name="Group 15"/>
                <p:cNvGrpSpPr/>
                <p:nvPr/>
              </p:nvGrpSpPr>
              <p:grpSpPr>
                <a:xfrm>
                  <a:off x="1373190" y="1505150"/>
                  <a:ext cx="675175" cy="1349233"/>
                  <a:chOff x="1373190" y="152600"/>
                  <a:chExt cx="675175" cy="1349233"/>
                </a:xfrm>
              </p:grpSpPr>
              <p:sp>
                <p:nvSpPr>
                  <p:cNvPr id="168" name="Rectangle 167"/>
                  <p:cNvSpPr/>
                  <p:nvPr/>
                </p:nvSpPr>
                <p:spPr>
                  <a:xfrm>
                    <a:off x="1373190" y="152600"/>
                    <a:ext cx="675175" cy="67515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9" name="Rectangle 168"/>
                  <p:cNvSpPr/>
                  <p:nvPr/>
                </p:nvSpPr>
                <p:spPr>
                  <a:xfrm>
                    <a:off x="1373190" y="826683"/>
                    <a:ext cx="675175" cy="67515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8" name="Group 19"/>
                <p:cNvGrpSpPr/>
                <p:nvPr/>
              </p:nvGrpSpPr>
              <p:grpSpPr>
                <a:xfrm>
                  <a:off x="1373190" y="2854525"/>
                  <a:ext cx="675175" cy="2701783"/>
                  <a:chOff x="1373190" y="152600"/>
                  <a:chExt cx="675175" cy="2701783"/>
                </a:xfrm>
              </p:grpSpPr>
              <p:grpSp>
                <p:nvGrpSpPr>
                  <p:cNvPr id="162" name="Group 14"/>
                  <p:cNvGrpSpPr/>
                  <p:nvPr/>
                </p:nvGrpSpPr>
                <p:grpSpPr>
                  <a:xfrm>
                    <a:off x="1373190" y="152600"/>
                    <a:ext cx="675175" cy="1349233"/>
                    <a:chOff x="1373190" y="152600"/>
                    <a:chExt cx="675175" cy="1349233"/>
                  </a:xfrm>
                </p:grpSpPr>
                <p:sp>
                  <p:nvSpPr>
                    <p:cNvPr id="166" name="Rectangle 165"/>
                    <p:cNvSpPr/>
                    <p:nvPr/>
                  </p:nvSpPr>
                  <p:spPr>
                    <a:xfrm>
                      <a:off x="1373190" y="152600"/>
                      <a:ext cx="675175" cy="67515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7" name="Rectangle 166"/>
                    <p:cNvSpPr/>
                    <p:nvPr/>
                  </p:nvSpPr>
                  <p:spPr>
                    <a:xfrm>
                      <a:off x="1373190" y="826683"/>
                      <a:ext cx="675175" cy="67515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3" name="Group 15"/>
                  <p:cNvGrpSpPr/>
                  <p:nvPr/>
                </p:nvGrpSpPr>
                <p:grpSpPr>
                  <a:xfrm>
                    <a:off x="1373190" y="1505150"/>
                    <a:ext cx="675175" cy="1349233"/>
                    <a:chOff x="1373190" y="152600"/>
                    <a:chExt cx="675175" cy="1349233"/>
                  </a:xfrm>
                </p:grpSpPr>
                <p:sp>
                  <p:nvSpPr>
                    <p:cNvPr id="164" name="Rectangle 163"/>
                    <p:cNvSpPr/>
                    <p:nvPr/>
                  </p:nvSpPr>
                  <p:spPr>
                    <a:xfrm>
                      <a:off x="1373190" y="152600"/>
                      <a:ext cx="675175" cy="67515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5" name="Rectangle 164"/>
                    <p:cNvSpPr/>
                    <p:nvPr/>
                  </p:nvSpPr>
                  <p:spPr>
                    <a:xfrm>
                      <a:off x="1373190" y="826683"/>
                      <a:ext cx="675175" cy="67515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59" name="Group 26"/>
                <p:cNvGrpSpPr/>
                <p:nvPr/>
              </p:nvGrpSpPr>
              <p:grpSpPr>
                <a:xfrm>
                  <a:off x="1377634" y="5558083"/>
                  <a:ext cx="675175" cy="1349233"/>
                  <a:chOff x="1373190" y="152600"/>
                  <a:chExt cx="675175" cy="1349233"/>
                </a:xfrm>
              </p:grpSpPr>
              <p:sp>
                <p:nvSpPr>
                  <p:cNvPr id="160" name="Rectangle 159"/>
                  <p:cNvSpPr/>
                  <p:nvPr/>
                </p:nvSpPr>
                <p:spPr>
                  <a:xfrm>
                    <a:off x="1373190" y="152600"/>
                    <a:ext cx="675175" cy="67515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Rectangle 160"/>
                  <p:cNvSpPr/>
                  <p:nvPr/>
                </p:nvSpPr>
                <p:spPr>
                  <a:xfrm>
                    <a:off x="1373190" y="826683"/>
                    <a:ext cx="675175" cy="67515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37738" y="3490645"/>
            <a:ext cx="565773" cy="488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98" name="Straight Arrow Connector 197"/>
          <p:cNvCxnSpPr>
            <a:stCxn id="147" idx="0"/>
            <a:endCxn id="149" idx="0"/>
          </p:cNvCxnSpPr>
          <p:nvPr/>
        </p:nvCxnSpPr>
        <p:spPr>
          <a:xfrm rot="5400000" flipH="1" flipV="1">
            <a:off x="2685914" y="2803131"/>
            <a:ext cx="1251787" cy="1588"/>
          </a:xfrm>
          <a:prstGeom prst="straightConnector1">
            <a:avLst/>
          </a:prstGeom>
          <a:ln w="25400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31" idx="1"/>
            <a:endCxn id="167" idx="3"/>
          </p:cNvCxnSpPr>
          <p:nvPr/>
        </p:nvCxnSpPr>
        <p:spPr>
          <a:xfrm rot="10800000" flipH="1" flipV="1">
            <a:off x="3622735" y="3743462"/>
            <a:ext cx="3123291" cy="3176"/>
          </a:xfrm>
          <a:prstGeom prst="straightConnector1">
            <a:avLst/>
          </a:prstGeom>
          <a:ln w="25400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144" idx="0"/>
            <a:endCxn id="145" idx="0"/>
          </p:cNvCxnSpPr>
          <p:nvPr/>
        </p:nvCxnSpPr>
        <p:spPr>
          <a:xfrm rot="16200000" flipH="1">
            <a:off x="2999140" y="4371089"/>
            <a:ext cx="625333" cy="1588"/>
          </a:xfrm>
          <a:prstGeom prst="straightConnector1">
            <a:avLst/>
          </a:prstGeom>
          <a:ln w="25400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147" idx="1"/>
            <a:endCxn id="60" idx="1"/>
          </p:cNvCxnSpPr>
          <p:nvPr/>
        </p:nvCxnSpPr>
        <p:spPr>
          <a:xfrm rot="10800000">
            <a:off x="1747358" y="3742185"/>
            <a:ext cx="1251277" cy="1588"/>
          </a:xfrm>
          <a:prstGeom prst="straightConnector1">
            <a:avLst/>
          </a:prstGeom>
          <a:ln w="25400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230" name="Group 229"/>
          <p:cNvGrpSpPr/>
          <p:nvPr/>
        </p:nvGrpSpPr>
        <p:grpSpPr>
          <a:xfrm>
            <a:off x="4229082" y="535115"/>
            <a:ext cx="2416620" cy="2205003"/>
            <a:chOff x="7851410" y="2983614"/>
            <a:chExt cx="3306952" cy="3017371"/>
          </a:xfrm>
        </p:grpSpPr>
        <p:sp>
          <p:nvSpPr>
            <p:cNvPr id="228" name="Rectangle 227"/>
            <p:cNvSpPr/>
            <p:nvPr/>
          </p:nvSpPr>
          <p:spPr>
            <a:xfrm>
              <a:off x="7952645" y="2983614"/>
              <a:ext cx="3205717" cy="2675391"/>
            </a:xfrm>
            <a:prstGeom prst="rect">
              <a:avLst/>
            </a:prstGeom>
            <a:solidFill>
              <a:schemeClr val="bg1">
                <a:alpha val="92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0" name="Straight Connector 209"/>
            <p:cNvCxnSpPr/>
            <p:nvPr/>
          </p:nvCxnSpPr>
          <p:spPr>
            <a:xfrm>
              <a:off x="8692426" y="5116532"/>
              <a:ext cx="2317979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5400000">
              <a:off x="7761598" y="4308984"/>
              <a:ext cx="2231547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Rectangle 214"/>
            <p:cNvSpPr/>
            <p:nvPr/>
          </p:nvSpPr>
          <p:spPr>
            <a:xfrm>
              <a:off x="9000668" y="4233296"/>
              <a:ext cx="382220" cy="86302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9494189" y="4722003"/>
              <a:ext cx="382220" cy="37432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9987710" y="4261379"/>
              <a:ext cx="382220" cy="834946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10481232" y="3159646"/>
              <a:ext cx="382220" cy="193667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9012997" y="5116532"/>
              <a:ext cx="333670" cy="884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9544926" y="5116531"/>
              <a:ext cx="290726" cy="884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10033912" y="5116531"/>
              <a:ext cx="297377" cy="884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10529548" y="5116531"/>
              <a:ext cx="390026" cy="884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7851410" y="3563078"/>
              <a:ext cx="1079819" cy="1137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laser range</a:t>
              </a:r>
            </a:p>
            <a:p>
              <a:pPr algn="ctr"/>
              <a:r>
                <a:rPr lang="en-US" sz="1600" dirty="0" smtClean="0"/>
                <a:t>sensor</a:t>
              </a:r>
              <a:endParaRPr lang="en-US" sz="1600" dirty="0"/>
            </a:p>
          </p:txBody>
        </p:sp>
        <p:pic>
          <p:nvPicPr>
            <p:cNvPr id="225" name="Picture 224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9330539" y="3140961"/>
              <a:ext cx="698500" cy="673100"/>
            </a:xfrm>
            <a:prstGeom prst="rect">
              <a:avLst/>
            </a:prstGeom>
          </p:spPr>
        </p:pic>
      </p:grpSp>
      <p:sp>
        <p:nvSpPr>
          <p:cNvPr id="231" name="TextBox 230"/>
          <p:cNvSpPr txBox="1"/>
          <p:nvPr/>
        </p:nvSpPr>
        <p:spPr>
          <a:xfrm>
            <a:off x="505516" y="394528"/>
            <a:ext cx="61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(1,1)</a:t>
            </a:r>
            <a:endParaRPr lang="en-US" dirty="0"/>
          </a:p>
        </p:txBody>
      </p:sp>
      <p:sp>
        <p:nvSpPr>
          <p:cNvPr id="232" name="TextBox 231"/>
          <p:cNvSpPr txBox="1"/>
          <p:nvPr/>
        </p:nvSpPr>
        <p:spPr>
          <a:xfrm>
            <a:off x="6058315" y="6082644"/>
            <a:ext cx="776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(10,10)</a:t>
            </a:r>
            <a:endParaRPr lang="en-US" sz="1600" dirty="0"/>
          </a:p>
        </p:txBody>
      </p:sp>
      <p:grpSp>
        <p:nvGrpSpPr>
          <p:cNvPr id="237" name="Group 236"/>
          <p:cNvGrpSpPr/>
          <p:nvPr/>
        </p:nvGrpSpPr>
        <p:grpSpPr>
          <a:xfrm>
            <a:off x="7084889" y="183316"/>
            <a:ext cx="5532884" cy="2726325"/>
            <a:chOff x="6521880" y="183316"/>
            <a:chExt cx="5532884" cy="2726325"/>
          </a:xfrm>
        </p:grpSpPr>
        <p:pic>
          <p:nvPicPr>
            <p:cNvPr id="233" name="Picture 232" descr="brace-schematic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5"/>
                <a:srcRect r="52493"/>
                <a:stretch>
                  <a:fillRect/>
                </a:stretch>
              </p:blipFill>
            </mc:Choice>
            <mc:Fallback>
              <p:blipFill>
                <a:blip r:embed="rId6"/>
                <a:srcRect r="52493"/>
                <a:stretch>
                  <a:fillRect/>
                </a:stretch>
              </p:blipFill>
            </mc:Fallback>
          </mc:AlternateContent>
          <p:spPr>
            <a:xfrm>
              <a:off x="7064796" y="193938"/>
              <a:ext cx="4989968" cy="2715703"/>
            </a:xfrm>
            <a:prstGeom prst="rect">
              <a:avLst/>
            </a:prstGeom>
          </p:spPr>
        </p:pic>
        <p:pic>
          <p:nvPicPr>
            <p:cNvPr id="234" name="Picture 233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7"/>
                <a:stretch>
                  <a:fillRect/>
                </a:stretch>
              </p:blipFill>
            </mc:Choice>
            <mc:Fallback>
              <p:blipFill>
                <a:blip r:embed="rId8"/>
                <a:stretch>
                  <a:fillRect/>
                </a:stretch>
              </p:blipFill>
            </mc:Fallback>
          </mc:AlternateContent>
          <p:spPr>
            <a:xfrm>
              <a:off x="6537879" y="2271205"/>
              <a:ext cx="558800" cy="596900"/>
            </a:xfrm>
            <a:prstGeom prst="rect">
              <a:avLst/>
            </a:prstGeom>
          </p:spPr>
        </p:pic>
        <p:pic>
          <p:nvPicPr>
            <p:cNvPr id="235" name="Picture 234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9"/>
                <a:stretch>
                  <a:fillRect/>
                </a:stretch>
              </p:blipFill>
            </mc:Choice>
            <mc:Fallback>
              <p:blipFill>
                <a:blip r:embed="rId10"/>
                <a:stretch>
                  <a:fillRect/>
                </a:stretch>
              </p:blipFill>
            </mc:Fallback>
          </mc:AlternateContent>
          <p:spPr>
            <a:xfrm>
              <a:off x="6521880" y="638165"/>
              <a:ext cx="546100" cy="685800"/>
            </a:xfrm>
            <a:prstGeom prst="rect">
              <a:avLst/>
            </a:prstGeom>
          </p:spPr>
        </p:pic>
        <p:sp>
          <p:nvSpPr>
            <p:cNvPr id="236" name="Rectangle 235"/>
            <p:cNvSpPr/>
            <p:nvPr/>
          </p:nvSpPr>
          <p:spPr>
            <a:xfrm>
              <a:off x="7148916" y="183316"/>
              <a:ext cx="471357" cy="4713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8" name="TextBox 237"/>
          <p:cNvSpPr txBox="1"/>
          <p:nvPr/>
        </p:nvSpPr>
        <p:spPr>
          <a:xfrm>
            <a:off x="-79856" y="0"/>
            <a:ext cx="65724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 smtClean="0"/>
              <a:t>(a)</a:t>
            </a:r>
            <a:endParaRPr lang="en-US" sz="3300" b="1" dirty="0"/>
          </a:p>
        </p:txBody>
      </p:sp>
      <p:sp>
        <p:nvSpPr>
          <p:cNvPr id="239" name="TextBox 238"/>
          <p:cNvSpPr txBox="1"/>
          <p:nvPr/>
        </p:nvSpPr>
        <p:spPr>
          <a:xfrm>
            <a:off x="7147088" y="80383"/>
            <a:ext cx="67542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 smtClean="0"/>
              <a:t>(</a:t>
            </a:r>
            <a:r>
              <a:rPr lang="en-US" sz="3300" b="1" dirty="0" err="1" smtClean="0"/>
              <a:t>b</a:t>
            </a:r>
            <a:r>
              <a:rPr lang="en-US" sz="3300" b="1" dirty="0" smtClean="0"/>
              <a:t>)</a:t>
            </a:r>
            <a:endParaRPr lang="en-US" sz="3300" b="1" dirty="0"/>
          </a:p>
        </p:txBody>
      </p:sp>
      <p:pic>
        <p:nvPicPr>
          <p:cNvPr id="241" name="Picture 240" descr="Screen shot 2012-04-08 at 20.48.32 PM.png"/>
          <p:cNvPicPr>
            <a:picLocks noChangeAspect="1"/>
          </p:cNvPicPr>
          <p:nvPr/>
        </p:nvPicPr>
        <p:blipFill>
          <a:blip r:embed="rId11"/>
          <a:srcRect l="1367" t="2115"/>
          <a:stretch>
            <a:fillRect/>
          </a:stretch>
        </p:blipFill>
        <p:spPr>
          <a:xfrm>
            <a:off x="7986884" y="3731799"/>
            <a:ext cx="4363724" cy="2842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5" name="TextBox 244"/>
          <p:cNvSpPr txBox="1"/>
          <p:nvPr/>
        </p:nvSpPr>
        <p:spPr>
          <a:xfrm>
            <a:off x="11556918" y="6265404"/>
            <a:ext cx="1750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Liu et al. PAMI11</a:t>
            </a:r>
          </a:p>
        </p:txBody>
      </p:sp>
      <p:sp>
        <p:nvSpPr>
          <p:cNvPr id="246" name="TextBox 245"/>
          <p:cNvSpPr txBox="1"/>
          <p:nvPr/>
        </p:nvSpPr>
        <p:spPr>
          <a:xfrm>
            <a:off x="7172091" y="3375352"/>
            <a:ext cx="62542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 smtClean="0"/>
              <a:t>(</a:t>
            </a:r>
            <a:r>
              <a:rPr lang="en-US" sz="3300" b="1" dirty="0" err="1" smtClean="0"/>
              <a:t>c</a:t>
            </a:r>
            <a:r>
              <a:rPr lang="en-US" sz="3300" b="1" dirty="0" smtClean="0"/>
              <a:t>)</a:t>
            </a:r>
            <a:endParaRPr lang="en-US" sz="3300" b="1" dirty="0"/>
          </a:p>
        </p:txBody>
      </p:sp>
      <p:grpSp>
        <p:nvGrpSpPr>
          <p:cNvPr id="281" name="Group 280"/>
          <p:cNvGrpSpPr/>
          <p:nvPr/>
        </p:nvGrpSpPr>
        <p:grpSpPr>
          <a:xfrm>
            <a:off x="13577041" y="764459"/>
            <a:ext cx="3101772" cy="2561425"/>
            <a:chOff x="14888451" y="2247996"/>
            <a:chExt cx="1294015" cy="1068590"/>
          </a:xfrm>
        </p:grpSpPr>
        <p:sp>
          <p:nvSpPr>
            <p:cNvPr id="265" name="Oval 264"/>
            <p:cNvSpPr>
              <a:spLocks noChangeAspect="1"/>
            </p:cNvSpPr>
            <p:nvPr/>
          </p:nvSpPr>
          <p:spPr>
            <a:xfrm>
              <a:off x="14888451" y="3070321"/>
              <a:ext cx="246265" cy="246265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Helvetica"/>
                <a:cs typeface="Arial" pitchFamily="34" charset="0"/>
              </a:endParaRPr>
            </a:p>
          </p:txBody>
        </p:sp>
        <p:sp>
          <p:nvSpPr>
            <p:cNvPr id="266" name="Oval 265"/>
            <p:cNvSpPr>
              <a:spLocks noChangeAspect="1"/>
            </p:cNvSpPr>
            <p:nvPr/>
          </p:nvSpPr>
          <p:spPr>
            <a:xfrm>
              <a:off x="15059901" y="2654396"/>
              <a:ext cx="246265" cy="246265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Helvetica"/>
                <a:cs typeface="Arial" pitchFamily="34" charset="0"/>
              </a:endParaRPr>
            </a:p>
          </p:txBody>
        </p:sp>
        <p:sp>
          <p:nvSpPr>
            <p:cNvPr id="267" name="Oval 266"/>
            <p:cNvSpPr>
              <a:spLocks noChangeAspect="1"/>
            </p:cNvSpPr>
            <p:nvPr/>
          </p:nvSpPr>
          <p:spPr>
            <a:xfrm>
              <a:off x="15409151" y="2603596"/>
              <a:ext cx="246265" cy="246265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Helvetica"/>
                <a:cs typeface="Arial" pitchFamily="34" charset="0"/>
              </a:endParaRPr>
            </a:p>
          </p:txBody>
        </p:sp>
        <p:sp>
          <p:nvSpPr>
            <p:cNvPr id="268" name="Oval 267"/>
            <p:cNvSpPr>
              <a:spLocks noChangeAspect="1"/>
            </p:cNvSpPr>
            <p:nvPr/>
          </p:nvSpPr>
          <p:spPr>
            <a:xfrm>
              <a:off x="15783801" y="2654396"/>
              <a:ext cx="246265" cy="246265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Helvetica"/>
                <a:cs typeface="Arial" pitchFamily="34" charset="0"/>
              </a:endParaRPr>
            </a:p>
          </p:txBody>
        </p:sp>
        <p:sp>
          <p:nvSpPr>
            <p:cNvPr id="269" name="Oval 268"/>
            <p:cNvSpPr>
              <a:spLocks noChangeAspect="1"/>
            </p:cNvSpPr>
            <p:nvPr/>
          </p:nvSpPr>
          <p:spPr>
            <a:xfrm>
              <a:off x="15936201" y="3070321"/>
              <a:ext cx="246265" cy="246265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Helvetica"/>
                <a:cs typeface="Arial" pitchFamily="34" charset="0"/>
              </a:endParaRPr>
            </a:p>
          </p:txBody>
        </p:sp>
        <p:sp>
          <p:nvSpPr>
            <p:cNvPr id="270" name="Oval 269"/>
            <p:cNvSpPr>
              <a:spLocks noChangeAspect="1"/>
            </p:cNvSpPr>
            <p:nvPr/>
          </p:nvSpPr>
          <p:spPr>
            <a:xfrm>
              <a:off x="15415501" y="2247996"/>
              <a:ext cx="246265" cy="246265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Helvetica"/>
                <a:cs typeface="Arial" pitchFamily="34" charset="0"/>
              </a:endParaRPr>
            </a:p>
          </p:txBody>
        </p:sp>
        <p:cxnSp>
          <p:nvCxnSpPr>
            <p:cNvPr id="271" name="Straight Connector 270"/>
            <p:cNvCxnSpPr>
              <a:stCxn id="265" idx="0"/>
              <a:endCxn id="266" idx="3"/>
            </p:cNvCxnSpPr>
            <p:nvPr/>
          </p:nvCxnSpPr>
          <p:spPr>
            <a:xfrm rot="5400000" flipH="1" flipV="1">
              <a:off x="14950913" y="2925268"/>
              <a:ext cx="205725" cy="8438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>
              <a:stCxn id="267" idx="2"/>
              <a:endCxn id="266" idx="6"/>
            </p:cNvCxnSpPr>
            <p:nvPr/>
          </p:nvCxnSpPr>
          <p:spPr>
            <a:xfrm rot="10800000" flipV="1">
              <a:off x="15306167" y="2726729"/>
              <a:ext cx="102985" cy="508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>
              <a:stCxn id="268" idx="2"/>
              <a:endCxn id="267" idx="6"/>
            </p:cNvCxnSpPr>
            <p:nvPr/>
          </p:nvCxnSpPr>
          <p:spPr>
            <a:xfrm rot="10800000">
              <a:off x="15655417" y="2726729"/>
              <a:ext cx="128385" cy="508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>
              <a:stCxn id="268" idx="5"/>
              <a:endCxn id="269" idx="0"/>
            </p:cNvCxnSpPr>
            <p:nvPr/>
          </p:nvCxnSpPr>
          <p:spPr>
            <a:xfrm rot="16200000" flipH="1">
              <a:off x="15923805" y="2934791"/>
              <a:ext cx="205725" cy="6533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>
              <a:stCxn id="270" idx="4"/>
              <a:endCxn id="267" idx="0"/>
            </p:cNvCxnSpPr>
            <p:nvPr/>
          </p:nvCxnSpPr>
          <p:spPr>
            <a:xfrm rot="5400000">
              <a:off x="15480792" y="2545753"/>
              <a:ext cx="109335" cy="635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2" name="TextBox 281"/>
          <p:cNvSpPr txBox="1"/>
          <p:nvPr/>
        </p:nvSpPr>
        <p:spPr>
          <a:xfrm>
            <a:off x="14743001" y="405915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83" name="TextBox 282"/>
          <p:cNvSpPr txBox="1"/>
          <p:nvPr/>
        </p:nvSpPr>
        <p:spPr>
          <a:xfrm>
            <a:off x="14803748" y="2142692"/>
            <a:ext cx="6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torso</a:t>
            </a:r>
            <a:endParaRPr lang="en-US" dirty="0"/>
          </a:p>
        </p:txBody>
      </p:sp>
      <p:sp>
        <p:nvSpPr>
          <p:cNvPr id="284" name="TextBox 283"/>
          <p:cNvSpPr txBox="1"/>
          <p:nvPr/>
        </p:nvSpPr>
        <p:spPr>
          <a:xfrm>
            <a:off x="13839568" y="1374873"/>
            <a:ext cx="7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luarm</a:t>
            </a:r>
            <a:endParaRPr lang="en-US" dirty="0"/>
          </a:p>
        </p:txBody>
      </p:sp>
      <p:sp>
        <p:nvSpPr>
          <p:cNvPr id="285" name="TextBox 284"/>
          <p:cNvSpPr txBox="1"/>
          <p:nvPr/>
        </p:nvSpPr>
        <p:spPr>
          <a:xfrm>
            <a:off x="15685716" y="1401062"/>
            <a:ext cx="761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ruarm</a:t>
            </a:r>
            <a:endParaRPr lang="en-US" dirty="0"/>
          </a:p>
        </p:txBody>
      </p:sp>
      <p:sp>
        <p:nvSpPr>
          <p:cNvPr id="286" name="TextBox 285"/>
          <p:cNvSpPr txBox="1"/>
          <p:nvPr/>
        </p:nvSpPr>
        <p:spPr>
          <a:xfrm>
            <a:off x="13053973" y="2566431"/>
            <a:ext cx="666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llarm</a:t>
            </a:r>
            <a:endParaRPr lang="en-US" dirty="0"/>
          </a:p>
        </p:txBody>
      </p:sp>
      <p:sp>
        <p:nvSpPr>
          <p:cNvPr id="287" name="TextBox 286"/>
          <p:cNvSpPr txBox="1"/>
          <p:nvPr/>
        </p:nvSpPr>
        <p:spPr>
          <a:xfrm>
            <a:off x="16615337" y="2671183"/>
            <a:ext cx="693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rlarm</a:t>
            </a:r>
            <a:endParaRPr lang="en-US" dirty="0"/>
          </a:p>
        </p:txBody>
      </p:sp>
      <p:sp>
        <p:nvSpPr>
          <p:cNvPr id="288" name="TextBox 287"/>
          <p:cNvSpPr txBox="1"/>
          <p:nvPr/>
        </p:nvSpPr>
        <p:spPr>
          <a:xfrm>
            <a:off x="12957602" y="80383"/>
            <a:ext cx="67542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 smtClean="0"/>
              <a:t>(</a:t>
            </a:r>
            <a:r>
              <a:rPr lang="en-US" sz="3300" b="1" dirty="0" err="1" smtClean="0"/>
              <a:t>d</a:t>
            </a:r>
            <a:r>
              <a:rPr lang="en-US" sz="3300" b="1" dirty="0" smtClean="0"/>
              <a:t>)</a:t>
            </a:r>
            <a:endParaRPr lang="en-US" sz="3300" b="1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12"/>
          <a:srcRect t="15293"/>
          <a:stretch>
            <a:fillRect/>
          </a:stretch>
        </p:blipFill>
        <p:spPr bwMode="auto">
          <a:xfrm>
            <a:off x="15798335" y="4465066"/>
            <a:ext cx="2159000" cy="2076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13"/>
          <a:srcRect t="10337"/>
          <a:stretch>
            <a:fillRect/>
          </a:stretch>
        </p:blipFill>
        <p:spPr bwMode="auto">
          <a:xfrm>
            <a:off x="13016072" y="4136449"/>
            <a:ext cx="2667000" cy="2721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1" name="TextBox 290"/>
          <p:cNvSpPr txBox="1"/>
          <p:nvPr/>
        </p:nvSpPr>
        <p:spPr>
          <a:xfrm>
            <a:off x="12957602" y="3375352"/>
            <a:ext cx="67542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 smtClean="0"/>
              <a:t>(</a:t>
            </a:r>
            <a:r>
              <a:rPr lang="en-US" sz="3300" b="1" dirty="0" err="1" smtClean="0"/>
              <a:t>e</a:t>
            </a:r>
            <a:r>
              <a:rPr lang="en-US" sz="3300" b="1" dirty="0" smtClean="0"/>
              <a:t>)</a:t>
            </a:r>
            <a:endParaRPr lang="en-US" sz="33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</TotalTime>
  <Words>45</Words>
  <Application>Microsoft Macintosh PowerPoint</Application>
  <PresentationFormat>Custom</PresentationFormat>
  <Paragraphs>22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University of Pennsylvania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Ben Sapp</dc:creator>
  <cp:lastModifiedBy>Ben Sapp</cp:lastModifiedBy>
  <cp:revision>1</cp:revision>
  <dcterms:created xsi:type="dcterms:W3CDTF">2012-04-13T22:46:26Z</dcterms:created>
  <dcterms:modified xsi:type="dcterms:W3CDTF">2012-04-14T21:37:51Z</dcterms:modified>
</cp:coreProperties>
</file>