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93" d="100"/>
          <a:sy n="93" d="100"/>
        </p:scale>
        <p:origin x="71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4700-1953-824F-BDD1-026D114F1CF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8C10-025C-FE41-A5BD-2A333AFE3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7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4700-1953-824F-BDD1-026D114F1CF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8C10-025C-FE41-A5BD-2A333AFE3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7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4700-1953-824F-BDD1-026D114F1CF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8C10-025C-FE41-A5BD-2A333AFE3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90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4700-1953-824F-BDD1-026D114F1CF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8C10-025C-FE41-A5BD-2A333AFE3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65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4700-1953-824F-BDD1-026D114F1CF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8C10-025C-FE41-A5BD-2A333AFE3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90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4700-1953-824F-BDD1-026D114F1CF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8C10-025C-FE41-A5BD-2A333AFE3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76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4700-1953-824F-BDD1-026D114F1CF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8C10-025C-FE41-A5BD-2A333AFE3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81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4700-1953-824F-BDD1-026D114F1CF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8C10-025C-FE41-A5BD-2A333AFE3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17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4700-1953-824F-BDD1-026D114F1CF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8C10-025C-FE41-A5BD-2A333AFE3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6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4700-1953-824F-BDD1-026D114F1CF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CBF8C10-025C-FE41-A5BD-2A333AFE3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1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4700-1953-824F-BDD1-026D114F1CF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8C10-025C-FE41-A5BD-2A333AFE3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4700-1953-824F-BDD1-026D114F1CF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8C10-025C-FE41-A5BD-2A333AFE3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2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4700-1953-824F-BDD1-026D114F1CF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8C10-025C-FE41-A5BD-2A333AFE3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1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4700-1953-824F-BDD1-026D114F1CF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8C10-025C-FE41-A5BD-2A333AFE3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3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4700-1953-824F-BDD1-026D114F1CF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8C10-025C-FE41-A5BD-2A333AFE3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2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4700-1953-824F-BDD1-026D114F1CF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8C10-025C-FE41-A5BD-2A333AFE3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93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4700-1953-824F-BDD1-026D114F1CF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8C10-025C-FE41-A5BD-2A333AFE3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9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8E4700-1953-824F-BDD1-026D114F1CF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BF8C10-025C-FE41-A5BD-2A333AFE30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0FFB14-CA72-CC6D-BB91-53E30C441EF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0880725" y="0"/>
            <a:ext cx="11557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r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/ CYHOEDDUS</a:t>
            </a:r>
          </a:p>
        </p:txBody>
      </p:sp>
    </p:spTree>
    <p:extLst>
      <p:ext uri="{BB962C8B-B14F-4D97-AF65-F5344CB8AC3E}">
        <p14:creationId xmlns:p14="http://schemas.microsoft.com/office/powerpoint/2010/main" val="367699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F121-8CF7-DF43-9A85-E1448E3B2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Phase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9A62A-42D3-8246-81FC-A89F2A670A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Demo:- </a:t>
            </a:r>
            <a:r>
              <a:rPr lang="en-US" dirty="0" err="1"/>
              <a:t>DocBot</a:t>
            </a:r>
            <a:endParaRPr lang="en-US" dirty="0"/>
          </a:p>
          <a:p>
            <a:r>
              <a:rPr lang="en-US" dirty="0"/>
              <a:t>C+++   Group 2 Team 1</a:t>
            </a:r>
          </a:p>
        </p:txBody>
      </p:sp>
    </p:spTree>
    <p:extLst>
      <p:ext uri="{BB962C8B-B14F-4D97-AF65-F5344CB8AC3E}">
        <p14:creationId xmlns:p14="http://schemas.microsoft.com/office/powerpoint/2010/main" val="2774067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418D0-E8EE-9F46-B349-5B4B83ADD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our Plan in phase 1?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0325-E3D5-6A4B-A0D6-568D316FD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rtl="0"/>
            <a:r>
              <a:rPr lang="en-GB" dirty="0">
                <a:effectLst/>
              </a:rPr>
              <a:t>Develop scalable medical AI chatbot application which can diagnose people which illness/sickness</a:t>
            </a:r>
          </a:p>
          <a:p>
            <a:pPr marL="228600" rtl="0"/>
            <a:r>
              <a:rPr lang="en-GB" dirty="0">
                <a:effectLst/>
              </a:rPr>
              <a:t>Create a basic front end (GUI) for users to input data</a:t>
            </a:r>
          </a:p>
          <a:p>
            <a:pPr marL="228600" rtl="0"/>
            <a:r>
              <a:rPr lang="en-GB" dirty="0">
                <a:effectLst/>
              </a:rPr>
              <a:t>Create a Chatbot that follows LEPSI</a:t>
            </a:r>
          </a:p>
          <a:p>
            <a:pPr marL="228600" rtl="0"/>
            <a:r>
              <a:rPr lang="en-GB" dirty="0">
                <a:effectLst/>
              </a:rPr>
              <a:t>Usage of Python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4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11A15-BBED-BD4A-B7AF-6D9FDE2B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Journey of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4AF73-57A0-1943-8406-1F9E22243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rtl="0"/>
            <a:r>
              <a:rPr lang="en-US" dirty="0">
                <a:effectLst/>
              </a:rPr>
              <a:t>Create a business plan</a:t>
            </a:r>
          </a:p>
          <a:p>
            <a:pPr marL="228600" rtl="0"/>
            <a:r>
              <a:rPr lang="en-US" dirty="0">
                <a:effectLst/>
              </a:rPr>
              <a:t>Improve coding skills</a:t>
            </a:r>
          </a:p>
          <a:p>
            <a:pPr marL="228600" rtl="0"/>
            <a:r>
              <a:rPr lang="en-US" dirty="0">
                <a:effectLst/>
              </a:rPr>
              <a:t>Share workload</a:t>
            </a:r>
          </a:p>
          <a:p>
            <a:pPr marL="228600" rtl="0"/>
            <a:r>
              <a:rPr lang="en-US" dirty="0">
                <a:effectLst/>
              </a:rPr>
              <a:t>Attend meetings</a:t>
            </a:r>
          </a:p>
          <a:p>
            <a:pPr marL="228600" rtl="0"/>
            <a:r>
              <a:rPr lang="en-US" dirty="0">
                <a:effectLst/>
              </a:rPr>
              <a:t>Constantly communicate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03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348C4-0F95-E8AD-2C8D-F5A8E4771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Vulnerabilities: Injection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E359E-3870-F96F-91FE-EF38359F8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Malicious code</a:t>
            </a:r>
          </a:p>
          <a:p>
            <a:r>
              <a:rPr lang="en-GB" dirty="0"/>
              <a:t>Unwillingly executing code</a:t>
            </a:r>
          </a:p>
          <a:p>
            <a:r>
              <a:rPr lang="en-GB" dirty="0"/>
              <a:t>Command injection attack</a:t>
            </a:r>
          </a:p>
          <a:p>
            <a:r>
              <a:rPr lang="en-GB" dirty="0"/>
              <a:t>SQL injection</a:t>
            </a:r>
          </a:p>
        </p:txBody>
      </p:sp>
    </p:spTree>
    <p:extLst>
      <p:ext uri="{BB962C8B-B14F-4D97-AF65-F5344CB8AC3E}">
        <p14:creationId xmlns:p14="http://schemas.microsoft.com/office/powerpoint/2010/main" val="229191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D087-5D01-B095-CB59-C8D4E64D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Vulnerabilities: Data 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7559B-8E46-31B6-4C2A-ABB8E052D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Sensitive data</a:t>
            </a:r>
          </a:p>
          <a:p>
            <a:r>
              <a:rPr lang="en-GB" dirty="0"/>
              <a:t>Medical History</a:t>
            </a:r>
          </a:p>
          <a:p>
            <a:r>
              <a:rPr lang="en-GB" dirty="0"/>
              <a:t>Data breaches</a:t>
            </a:r>
          </a:p>
          <a:p>
            <a:r>
              <a:rPr lang="en-GB" dirty="0"/>
              <a:t>Storage of user data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576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6A76-3901-3310-D31C-4C63D32D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Vulnerabilities: Bot repurposing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7BC8A-8C76-95D3-2AA4-83760E0A0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/>
              <a:t>Insecure API:</a:t>
            </a:r>
          </a:p>
          <a:p>
            <a:pPr rtl="0"/>
            <a:r>
              <a:rPr lang="en-US" dirty="0"/>
              <a:t>Weak authentication:</a:t>
            </a:r>
          </a:p>
          <a:p>
            <a:pPr rtl="0"/>
            <a:r>
              <a:rPr lang="en-US" dirty="0"/>
              <a:t>Poorly designed intent recognition:</a:t>
            </a:r>
          </a:p>
          <a:p>
            <a:pPr rtl="0"/>
            <a:r>
              <a:rPr lang="en-US" dirty="0"/>
              <a:t>Lack of input validation:</a:t>
            </a:r>
          </a:p>
          <a:p>
            <a:pPr rtl="0"/>
            <a:r>
              <a:rPr lang="en-US"/>
              <a:t>Insufficient testing:</a:t>
            </a:r>
          </a:p>
        </p:txBody>
      </p:sp>
    </p:spTree>
    <p:extLst>
      <p:ext uri="{BB962C8B-B14F-4D97-AF65-F5344CB8AC3E}">
        <p14:creationId xmlns:p14="http://schemas.microsoft.com/office/powerpoint/2010/main" val="2167584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9F6B1-5A2F-8147-950B-B12FB95F1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Application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B12A2-F2E9-914E-AD38-47A6676FE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2EBF02-9E7B-99DD-6602-59A549606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3" y="2455559"/>
            <a:ext cx="6775173" cy="371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C901592-BEB1-2A07-48B9-99809BF0D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594" y="1928191"/>
            <a:ext cx="3472120" cy="479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479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D5F2-899A-2449-81CD-01F7705D0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8174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354BD3-9AB7-2176-18DD-80C27653D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625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Metadata/LabelInfo.xml><?xml version="1.0" encoding="utf-8"?>
<clbl:labelList xmlns:clbl="http://schemas.microsoft.com/office/2020/mipLabelMetadata">
  <clbl:label id="{553f0066-c24e-444c-9c2a-7427c31ebeab}" enabled="1" method="Standard" siteId="{e5aafe7c-971b-4ab7-b039-141ad36acec0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</TotalTime>
  <Words>128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Parallax</vt:lpstr>
      <vt:lpstr>Phase 3</vt:lpstr>
      <vt:lpstr>What was our Plan in phase 1?</vt:lpstr>
      <vt:lpstr>Journey of development</vt:lpstr>
      <vt:lpstr>Vulnerabilities: Injection attacks</vt:lpstr>
      <vt:lpstr>Vulnerabilities: Data Privacy</vt:lpstr>
      <vt:lpstr>Vulnerabilities: Bot repurposing</vt:lpstr>
      <vt:lpstr>Final Application Prototype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3</dc:title>
  <dc:creator>Shaily Jain</dc:creator>
  <cp:lastModifiedBy>Sarak-Jones B (FCES)</cp:lastModifiedBy>
  <cp:revision>11</cp:revision>
  <dcterms:created xsi:type="dcterms:W3CDTF">2022-03-03T09:50:05Z</dcterms:created>
  <dcterms:modified xsi:type="dcterms:W3CDTF">2023-03-03T22:08:58Z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</vt:lpwstr>
  </property>
  <property fmtid="{D5CDD505-2E9C-101B-9397-08002B2CF9AE}" pid="3" name="ClassificationContentMarkingHeaderText">
    <vt:lpwstr>PUBLIC / CYHOEDDUS</vt:lpwstr>
  </property>
</Properties>
</file>