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B67C-3515-A965-C955-A3360500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9966960" cy="3035808"/>
          </a:xfrm>
        </p:spPr>
        <p:txBody>
          <a:bodyPr/>
          <a:lstStyle/>
          <a:p>
            <a:pPr algn="ctr"/>
            <a:r>
              <a:rPr lang="en-US" sz="6600" dirty="0"/>
              <a:t>Ann for titanic dataset with automatic hyperparameters selection</a:t>
            </a:r>
            <a:endParaRPr lang="fr-BE" sz="6600" dirty="0"/>
          </a:p>
        </p:txBody>
      </p:sp>
    </p:spTree>
    <p:extLst>
      <p:ext uri="{BB962C8B-B14F-4D97-AF65-F5344CB8AC3E}">
        <p14:creationId xmlns:p14="http://schemas.microsoft.com/office/powerpoint/2010/main" val="16060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C1F06-A8B8-CD31-A59B-3C7A720179CB}"/>
              </a:ext>
            </a:extLst>
          </p:cNvPr>
          <p:cNvSpPr txBox="1"/>
          <p:nvPr/>
        </p:nvSpPr>
        <p:spPr>
          <a:xfrm>
            <a:off x="1352939" y="605383"/>
            <a:ext cx="613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Plan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D0CAC-CB1F-5031-F513-586ED7B7F205}"/>
              </a:ext>
            </a:extLst>
          </p:cNvPr>
          <p:cNvSpPr txBox="1"/>
          <p:nvPr/>
        </p:nvSpPr>
        <p:spPr>
          <a:xfrm>
            <a:off x="2382417" y="1436380"/>
            <a:ext cx="85530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Dataset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Exploration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Preprocessing</a:t>
            </a:r>
          </a:p>
          <a:p>
            <a:pPr lvl="1"/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Model MLP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Hyperparameters selection</a:t>
            </a:r>
          </a:p>
          <a:p>
            <a:pPr lvl="1"/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Conclusion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8896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1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17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Rockwell</vt:lpstr>
      <vt:lpstr>Rockwell Condensed</vt:lpstr>
      <vt:lpstr>Wingdings</vt:lpstr>
      <vt:lpstr>Wood Type</vt:lpstr>
      <vt:lpstr>Ann for titanic dataset with automatic hyperparameters selection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for titanic dataset with automatic hyperparameters selection</dc:title>
  <dc:creator>Younes Bensbahou</dc:creator>
  <cp:lastModifiedBy>Younes Bensbahou</cp:lastModifiedBy>
  <cp:revision>2</cp:revision>
  <dcterms:created xsi:type="dcterms:W3CDTF">2022-12-24T12:53:35Z</dcterms:created>
  <dcterms:modified xsi:type="dcterms:W3CDTF">2022-12-24T15:21:46Z</dcterms:modified>
</cp:coreProperties>
</file>