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79" d="100"/>
          <a:sy n="79" d="100"/>
        </p:scale>
        <p:origin x="141" y="5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2234-3172-4E86-801E-6D0C83F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46D50-0A61-4B1D-B006-D3C62CB4F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7D31E-7B2B-48EE-989D-17151290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D77A-FD14-4E5E-A578-D3496A60525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DBDDB-5FCE-4F47-B6E9-CE40B7CE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1D35F-9D04-45EB-A8ED-FB39E788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F48C-8A2B-4669-A347-B249A444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5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EB3B-C106-416B-93D3-9A1538A9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E9E2A-2DE0-45BB-8A9E-3A3029963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6A914-0448-4528-8B07-98E7CA97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D77A-FD14-4E5E-A578-D3496A60525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D6C33-8D48-4574-A10E-C66C7B9E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793EC-B100-4A0D-9D3C-2E1284DB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F48C-8A2B-4669-A347-B249A444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A38373-9672-46C3-BE2A-B6D44A41B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A52F8-C7B3-450D-95A3-63EDCA74C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EEFEC-17EB-4C80-AD2C-529BAFA9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D77A-FD14-4E5E-A578-D3496A60525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33761-0E70-41A7-A614-4C7D1C1E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31E60-3C28-4335-AA1E-6BA71D59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F48C-8A2B-4669-A347-B249A444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8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5307-DDBA-4F99-A988-1B3E4ED9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2928F-66F0-40CC-BA9B-B39D76CBF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CAA30-675A-4774-B40F-B2AA759E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D77A-FD14-4E5E-A578-D3496A60525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40F11-F0C1-494D-A57F-57F05125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51CF8-7C77-4EC3-ACE3-96B5BB90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F48C-8A2B-4669-A347-B249A444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4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E2FC2-EDD8-4BD6-8596-5678A13F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735A7-7D89-4E89-B890-E06E52226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9ACBA-01F6-4A4B-8377-4DAFECC1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D77A-FD14-4E5E-A578-D3496A60525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3DA7A-C860-4CDF-8C0F-6F67A9A7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A2CC7-484D-4816-8E6E-9B7E0CC80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F48C-8A2B-4669-A347-B249A444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9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0945-6FFF-4971-95A6-C98766D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01270-C293-4ED0-BAF0-BBAEBE323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B95A3-FE6E-405B-96D0-F1B4D8CB2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9C56E-B6BC-4378-8A69-6BAB3924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D77A-FD14-4E5E-A578-D3496A60525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49BA9-B08B-4A9E-8E2A-AA3FC6B6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794BC-B1EE-4521-AF6E-050E3222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F48C-8A2B-4669-A347-B249A444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7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BB5E-B5B1-4318-9EA8-28D0AEA08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FC5D7-9138-4B2C-B1D2-3E27CE56C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844D8-042C-431B-B44A-05A11FB09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EAF68-5FEC-4EED-AB12-336E89F54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C2DE03-1713-4F23-953F-99059A4AE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4DFEAC-4232-4462-89EE-CB3158E11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D77A-FD14-4E5E-A578-D3496A60525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C9F291-00EB-4154-84F3-2D466D30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737DC6-26BA-4F61-8F32-7E7C2607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F48C-8A2B-4669-A347-B249A444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2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C3ED-AF73-4646-B830-B9BD79B65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27F9A-DA81-445B-B941-536E0CC8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D77A-FD14-4E5E-A578-D3496A60525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03EF6-CE7D-4EC4-8D4F-8EF83366F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08EC8-62B3-4CD9-A9E3-A113350FB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F48C-8A2B-4669-A347-B249A444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7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6C559E-BFCE-4ABE-A6A8-017FBC57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D77A-FD14-4E5E-A578-D3496A60525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24F0C-3F9E-4182-8A63-FF570DF3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40FC0-E0E7-4D14-B073-3EEA3A3B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F48C-8A2B-4669-A347-B249A444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8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51E1-B694-44F3-B83E-507972A81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6A88E-122D-4744-934E-24CF41D94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EE3AC-777E-4DE7-86BF-4FBAB6F71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354D2-CAAE-47A4-B6D8-F4D5EF88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D77A-FD14-4E5E-A578-D3496A60525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C961C-B1CB-496C-B481-DE487FB7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13808-94AE-40A6-9715-0F57FE38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F48C-8A2B-4669-A347-B249A444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0A81E-F287-4C97-8277-DF6D405CB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4889A-AFB9-43AD-9DE7-AA89046EE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D7C14-460C-4A5B-A276-F1F43BD27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EA8E5-6EFB-44FC-9FE0-3E3291A6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D77A-FD14-4E5E-A578-D3496A60525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B1270-0487-4354-838A-1A52E7FD3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E4A8C-4CFA-4CC0-A2E9-1D472C80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F48C-8A2B-4669-A347-B249A444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2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40130-B558-4C62-977E-0B3858037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39B45-CBE7-44A8-B5CB-4F46348CE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86C2E-9F1A-4B2B-BADC-D00F9074A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AD77A-FD14-4E5E-A578-D3496A60525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8FBC6-D350-4FD0-BE30-5BE74EF3A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9626C-9810-4D10-84F5-5F7DC11F1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BF48C-8A2B-4669-A347-B249A444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7D4F-3C39-4A34-90B5-B47A5ADCA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2D0FD-FAB3-4577-8E9D-E5DDCD427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56" y="0"/>
            <a:ext cx="11589288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25300B-6BEE-4670-8CD9-9F2E13ED5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4" b="89313" l="9834" r="94183">
                        <a14:foregroundMark x1="26454" y1="41221" x2="26454" y2="41221"/>
                        <a14:foregroundMark x1="20083" y1="51908" x2="20083" y2="51908"/>
                        <a14:foregroundMark x1="11496" y1="69466" x2="11496" y2="69466"/>
                        <a14:foregroundMark x1="45429" y1="49618" x2="45429" y2="49618"/>
                        <a14:foregroundMark x1="60388" y1="40458" x2="60388" y2="40458"/>
                        <a14:foregroundMark x1="67729" y1="57252" x2="67729" y2="57252"/>
                        <a14:foregroundMark x1="77839" y1="48092" x2="77839" y2="48092"/>
                        <a14:foregroundMark x1="83102" y1="53435" x2="83102" y2="53435"/>
                        <a14:foregroundMark x1="91136" y1="60305" x2="91136" y2="60305"/>
                        <a14:foregroundMark x1="94183" y1="49618" x2="94183" y2="49618"/>
                        <a14:foregroundMark x1="54294" y1="48092" x2="54294" y2="480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4842" y="495959"/>
            <a:ext cx="1515156" cy="27491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1410134-2D46-4251-8F12-A109C9F81255}"/>
              </a:ext>
            </a:extLst>
          </p:cNvPr>
          <p:cNvSpPr/>
          <p:nvPr/>
        </p:nvSpPr>
        <p:spPr>
          <a:xfrm>
            <a:off x="937452" y="4648840"/>
            <a:ext cx="10219765" cy="2209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7855D3D-FF93-4157-B21C-8BFC2820BCF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5"/>
          <a:stretch/>
        </p:blipFill>
        <p:spPr>
          <a:xfrm>
            <a:off x="7105334" y="2111592"/>
            <a:ext cx="2291975" cy="368287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3BF974C-AB82-4916-AB23-F9B49BB8D0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9247" y="2711250"/>
            <a:ext cx="2313897" cy="1215364"/>
          </a:xfrm>
          <a:prstGeom prst="rect">
            <a:avLst/>
          </a:prstGeom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C8A60B3-4D5C-4C98-AFF8-7A52CB77E62B}"/>
              </a:ext>
            </a:extLst>
          </p:cNvPr>
          <p:cNvSpPr/>
          <p:nvPr/>
        </p:nvSpPr>
        <p:spPr>
          <a:xfrm>
            <a:off x="9408345" y="2257118"/>
            <a:ext cx="2060408" cy="349642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E458339-173F-4078-A1FD-6F4F44547F28}"/>
              </a:ext>
            </a:extLst>
          </p:cNvPr>
          <p:cNvSpPr/>
          <p:nvPr/>
        </p:nvSpPr>
        <p:spPr>
          <a:xfrm>
            <a:off x="7070981" y="2257118"/>
            <a:ext cx="2322164" cy="3496428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4BB37692-C60E-4ABD-B1DD-3EE6F280F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5"/>
          <a:stretch/>
        </p:blipFill>
        <p:spPr bwMode="auto">
          <a:xfrm>
            <a:off x="827260" y="2711249"/>
            <a:ext cx="6228521" cy="285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5F9391C-031C-45E1-AFAD-13645594F176}"/>
              </a:ext>
            </a:extLst>
          </p:cNvPr>
          <p:cNvSpPr/>
          <p:nvPr/>
        </p:nvSpPr>
        <p:spPr>
          <a:xfrm>
            <a:off x="827261" y="2257118"/>
            <a:ext cx="6220254" cy="3496428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05E39BC-734E-46AF-8FDA-3AEC614A8254}"/>
              </a:ext>
            </a:extLst>
          </p:cNvPr>
          <p:cNvSpPr/>
          <p:nvPr/>
        </p:nvSpPr>
        <p:spPr>
          <a:xfrm>
            <a:off x="827260" y="2110104"/>
            <a:ext cx="6228521" cy="612212"/>
          </a:xfrm>
          <a:prstGeom prst="roundRect">
            <a:avLst/>
          </a:prstGeom>
          <a:solidFill>
            <a:srgbClr val="1B2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7FA5D5-AFFB-4DEA-BD9E-6AA802076D63}"/>
              </a:ext>
            </a:extLst>
          </p:cNvPr>
          <p:cNvSpPr txBox="1"/>
          <p:nvPr/>
        </p:nvSpPr>
        <p:spPr>
          <a:xfrm>
            <a:off x="1026041" y="2206980"/>
            <a:ext cx="345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 Service Stringline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AF28FEF-C121-48B5-81E9-0F720ABC0EEA}"/>
              </a:ext>
            </a:extLst>
          </p:cNvPr>
          <p:cNvSpPr/>
          <p:nvPr/>
        </p:nvSpPr>
        <p:spPr>
          <a:xfrm>
            <a:off x="7049156" y="2111592"/>
            <a:ext cx="2350612" cy="612212"/>
          </a:xfrm>
          <a:prstGeom prst="roundRect">
            <a:avLst/>
          </a:prstGeom>
          <a:solidFill>
            <a:srgbClr val="1B2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046E11-848E-4488-8BF9-370B61A4BA67}"/>
              </a:ext>
            </a:extLst>
          </p:cNvPr>
          <p:cNvSpPr txBox="1"/>
          <p:nvPr/>
        </p:nvSpPr>
        <p:spPr>
          <a:xfrm>
            <a:off x="7247936" y="2213606"/>
            <a:ext cx="191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40AFBD6-1A70-4B50-9BB1-614D20EB710E}"/>
              </a:ext>
            </a:extLst>
          </p:cNvPr>
          <p:cNvSpPr/>
          <p:nvPr/>
        </p:nvSpPr>
        <p:spPr>
          <a:xfrm>
            <a:off x="9401410" y="2104966"/>
            <a:ext cx="2067343" cy="612212"/>
          </a:xfrm>
          <a:prstGeom prst="roundRect">
            <a:avLst/>
          </a:prstGeom>
          <a:solidFill>
            <a:srgbClr val="1B2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B758E8-038B-45E5-9C9A-216C0E77F3E2}"/>
              </a:ext>
            </a:extLst>
          </p:cNvPr>
          <p:cNvSpPr txBox="1"/>
          <p:nvPr/>
        </p:nvSpPr>
        <p:spPr>
          <a:xfrm>
            <a:off x="9580314" y="2206980"/>
            <a:ext cx="16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Historical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AFB23F23-2EF2-4D18-98D3-31DD1DE6D5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4025" y="3504109"/>
            <a:ext cx="143097" cy="14309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537D199-966D-44B7-8B84-7F44590847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0312" y="3182111"/>
            <a:ext cx="143097" cy="14309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38A1D04B-3A34-49C0-9B09-9A741F8E6B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9092" y="2881409"/>
            <a:ext cx="143097" cy="143097"/>
          </a:xfrm>
          <a:prstGeom prst="rect">
            <a:avLst/>
          </a:prstGeom>
        </p:spPr>
      </p:pic>
      <p:sp>
        <p:nvSpPr>
          <p:cNvPr id="64" name="Speech Bubble: Rectangle with Corners Rounded 63">
            <a:extLst>
              <a:ext uri="{FF2B5EF4-FFF2-40B4-BE49-F238E27FC236}">
                <a16:creationId xmlns:a16="http://schemas.microsoft.com/office/drawing/2014/main" id="{E7153E1E-2D38-46E7-B909-BEA4690C0C36}"/>
              </a:ext>
            </a:extLst>
          </p:cNvPr>
          <p:cNvSpPr/>
          <p:nvPr/>
        </p:nvSpPr>
        <p:spPr>
          <a:xfrm flipH="1">
            <a:off x="7444208" y="2825818"/>
            <a:ext cx="893119" cy="565999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6EFCE88-D9FF-4064-BCEE-7CF8B0FD220A}"/>
              </a:ext>
            </a:extLst>
          </p:cNvPr>
          <p:cNvSpPr txBox="1"/>
          <p:nvPr/>
        </p:nvSpPr>
        <p:spPr>
          <a:xfrm>
            <a:off x="7452018" y="2881409"/>
            <a:ext cx="939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NEC 3321 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Trenton</a:t>
            </a:r>
          </a:p>
          <a:p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: Arrow III</a:t>
            </a:r>
          </a:p>
          <a:p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Next Stop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: Trenton</a:t>
            </a:r>
          </a:p>
          <a:p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4-min late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2207EF42-AB30-416E-B927-567E0CC46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709341"/>
              </p:ext>
            </p:extLst>
          </p:nvPr>
        </p:nvGraphicFramePr>
        <p:xfrm>
          <a:off x="9431661" y="2736093"/>
          <a:ext cx="2067343" cy="28727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39836">
                  <a:extLst>
                    <a:ext uri="{9D8B030D-6E8A-4147-A177-3AD203B41FA5}">
                      <a16:colId xmlns:a16="http://schemas.microsoft.com/office/drawing/2014/main" val="3268928568"/>
                    </a:ext>
                  </a:extLst>
                </a:gridCol>
                <a:gridCol w="1327507">
                  <a:extLst>
                    <a:ext uri="{9D8B030D-6E8A-4147-A177-3AD203B41FA5}">
                      <a16:colId xmlns:a16="http://schemas.microsoft.com/office/drawing/2014/main" val="1181849557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 NEC 3321 - Trenton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5549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12-09-2021</a:t>
                      </a:r>
                      <a:endParaRPr lang="en-U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Arrived Trenton x mins late</a:t>
                      </a:r>
                      <a:endParaRPr lang="en-US" sz="7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9810224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12-08-2021</a:t>
                      </a:r>
                      <a:endParaRPr lang="en-U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Arrived Trenton x mins late</a:t>
                      </a:r>
                      <a:endParaRPr lang="en-U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906635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12-07-2021</a:t>
                      </a:r>
                      <a:endParaRPr lang="en-US" sz="7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Arrived Trenton x mins late</a:t>
                      </a:r>
                      <a:endParaRPr lang="en-US" sz="7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513343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12-06-2021</a:t>
                      </a:r>
                      <a:endParaRPr lang="en-US" sz="7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Arrived Trenton x mins late</a:t>
                      </a:r>
                      <a:endParaRPr lang="en-US" sz="7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9018108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12-05-2021</a:t>
                      </a:r>
                      <a:endParaRPr lang="en-US" sz="7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Arrived Trenton x mins late</a:t>
                      </a:r>
                      <a:endParaRPr lang="en-US" sz="7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4058717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12-04-2021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Canceled</a:t>
                      </a:r>
                      <a:endParaRPr lang="en-US" sz="7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47556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12-03-2021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Arrived Trenton x mins late</a:t>
                      </a:r>
                      <a:endParaRPr lang="en-US" sz="7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235535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12-02-2021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Arrived Trenton x mins late</a:t>
                      </a:r>
                      <a:endParaRPr lang="en-US" sz="7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4337467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12-01-2021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Arrived Trenton x mins late</a:t>
                      </a:r>
                      <a:endParaRPr lang="en-US" sz="7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837209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11-30-2021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Arrived Trenton x mins late</a:t>
                      </a:r>
                      <a:endParaRPr lang="en-US" sz="7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6072660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11-29-2021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Arrived Trenton x mins late</a:t>
                      </a:r>
                      <a:endParaRPr lang="en-US" sz="7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7903308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11-28-2021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Arrived Trenton x mins late</a:t>
                      </a:r>
                      <a:endParaRPr lang="en-US" sz="7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1142197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11-27-2021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Arrived Trenton On-time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851469482"/>
                  </a:ext>
                </a:extLst>
              </a:tr>
            </a:tbl>
          </a:graphicData>
        </a:graphic>
      </p:graphicFrame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C89F847D-ACAC-4AA7-8761-F7D560D0DA1D}"/>
              </a:ext>
            </a:extLst>
          </p:cNvPr>
          <p:cNvSpPr/>
          <p:nvPr/>
        </p:nvSpPr>
        <p:spPr>
          <a:xfrm>
            <a:off x="827260" y="5982181"/>
            <a:ext cx="10671744" cy="612212"/>
          </a:xfrm>
          <a:prstGeom prst="roundRect">
            <a:avLst/>
          </a:prstGeom>
          <a:solidFill>
            <a:srgbClr val="1B2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E7177D8-6B3C-47EA-9AAF-B5A8D6304B99}"/>
              </a:ext>
            </a:extLst>
          </p:cNvPr>
          <p:cNvSpPr txBox="1"/>
          <p:nvPr/>
        </p:nvSpPr>
        <p:spPr>
          <a:xfrm>
            <a:off x="1034783" y="6099333"/>
            <a:ext cx="345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987630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100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Lechuan Huang</dc:creator>
  <cp:lastModifiedBy>Lechuan Huang</cp:lastModifiedBy>
  <cp:revision>1</cp:revision>
  <dcterms:created xsi:type="dcterms:W3CDTF">2021-12-09T18:00:38Z</dcterms:created>
  <dcterms:modified xsi:type="dcterms:W3CDTF">2021-12-09T18:45:50Z</dcterms:modified>
</cp:coreProperties>
</file>