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2D5D30-0A46-4250-AC52-67611B6126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ACEA5B-D9A5-4EAF-BF7A-6696562FCE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95A9A2E-CBCF-4BBF-9DCF-49A2C60762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D45AF41-A44A-446B-86D1-FFDCB55A9E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25EDE32-D16F-4671-A464-133FEFA25F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133EEC1-D727-4677-A2AA-25A127C8EA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690967-19E6-4FEF-85F8-F8D3FE116E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59902F-2E54-4569-921F-292D6FEE19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C2E8E9-3D8B-4261-9F8B-001D8A611E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D80168-3903-440A-AB61-6957D62669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E9C300-64A9-4566-BED2-EFFDD8E1B5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A7E1DC-B939-4551-8B7C-D8B6FA8D60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AD4C83-0858-4E2F-ABB3-E95A65131E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A12C7E-1908-4BA7-BB09-0914EBE89A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AD6B551-7A67-41DD-9753-CB261960BE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601ED4-D5F9-4DB1-BDCB-332C70FACE9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DD11826-AE6B-429A-BD72-5D230E3140F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Master text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F85D50-FE7D-4754-ADC9-F5F20E2D110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471A4EF-C1BD-434C-A37E-28F4CBB5326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36DD4F-7E89-44ED-AAED-6B7FEA59365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DD2C6EA-5126-4A9A-BAF3-92AE2EB930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6247F59-E823-4179-A806-32EDC3409D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4B9C29-A349-4DC0-83A7-DAD0074B698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43C4C6-1BC9-4C51-81E6-E37A46F39E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9C98C5-55A3-40C7-9F88-3A7F0FF517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Zephyr Workshop – Threads &amp; Workqueues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Intro to threading model in Zephyr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Using system workqueues for deferred execution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When to Use Workqueues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Short tasks triggered by interrupt or events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Sensor readout, message dispatch, flash write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Non-blocking, quick jobs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Wrap-Up &amp; Q&amp;A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Threads = full control, more overhead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Workqueues = low-overhead, short tasks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Use both depending on timing and complexity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What is a Thread in Zephyr?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Basic unit of execution in Zephyr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Each thread has: stack, priority, entry point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Can be preemptive or cooperative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Used for independent, long-running tasks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Thread API Concepts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k_thread_create(): create a thread at runtime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k_thread_define(): define a static thread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k_sleep(): pause thread execution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Priority determines order of execution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2520" y="3657600"/>
            <a:ext cx="8457840" cy="2914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905400" y="685800"/>
            <a:ext cx="5724000" cy="362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68840"/>
            <a:ext cx="82292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br>
              <a:rPr sz="2600"/>
            </a:br>
            <a:r>
              <a:rPr b="1" lang="en-US" sz="2600" strike="noStrike" u="none">
                <a:solidFill>
                  <a:schemeClr val="dk1"/>
                </a:solidFill>
                <a:uFillTx/>
                <a:latin typeface="Calibri"/>
              </a:rPr>
              <a:t>Basic Synchronization Demo</a:t>
            </a:r>
            <a:br>
              <a:rPr sz="2600"/>
            </a:br>
            <a:endParaRPr b="1" lang="en-US" sz="2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442440" y="1828800"/>
            <a:ext cx="801576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Courier New"/>
              </a:rPr>
              <a:t>west build -b qemu_x86 samples/synchronization</a:t>
            </a:r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Courier New"/>
              </a:rPr>
              <a:t>west build -t run</a:t>
            </a:r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Courier New"/>
              </a:rPr>
              <a:t>*using QEMU running on your PC</a:t>
            </a:r>
            <a:endParaRPr b="0" lang="en-US" sz="1600" strike="noStrike" u="none">
              <a:solidFill>
                <a:srgbClr val="000000"/>
              </a:solidFill>
              <a:uFillTx/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What is a Workqueue?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 kernel object that uses a dedicated thread to process work items in a FIFO manner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Mechanism for deferring small tasks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Lightweight compared to threads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Avoids context switching overhead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Workqueue API Concepts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k_work: one-time deferred task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k_work_delayable: scheduled for later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k_work_submit(): submit to system workqueue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k_work_init(): set handler function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9440" y="1200960"/>
            <a:ext cx="9143640" cy="4468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When to Use Threads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Long-running background operations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Independent state machines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Polling or waiting logic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LibreOffice/24.8.7.2$Linux_X86_64 LibreOffice_project/f4f281f562fb585d46b0af5755dfe1eb6adc047f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2025-06-30T10:31:35Z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