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74F83-E07A-4EFF-9901-6CC8F37C54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9949E20-7502-44A1-A1F4-5B9C0D56B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5759990-6266-4B47-927C-5AE3E5F239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B6F470D-0C93-47E9-8CFE-0ECBC6996D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72D171C-D3C8-4656-BCDB-24A1A41419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3258D27-D6D6-413C-A9F0-A3D335F3D1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436D99-0B2C-45DC-8549-1F89EB5619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E395F1-6FD5-4089-B108-2B71BE0702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F7D807-E3F5-4FD8-8CC4-666261D5C2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FBD3C3-717B-49C8-841B-380AEB9651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201B2F9-066A-450F-B0F4-910D8D6CAE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B01479-794C-4E5F-B085-7439105278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93A121E-6273-42BB-91D7-59493AD204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F3409F9-1983-4BF2-9D78-DC9B917D7C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CE27662-D477-4B08-BA59-BCE3C358971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E88918-F1D7-44EA-BB81-639DBEF933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78975C-82ED-4B57-B512-4BAC74C600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1A833D-5A23-4192-8937-E5973C6469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634F38-86CF-4DBE-80CF-8BDD07FB1F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FB545C-4FED-4EED-8B23-01D9937D35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999246-8EEA-409A-8F85-638A0752BA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A08C44-15CF-44C0-91C3-2EDC1D48746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F008EC-AA7D-4BC9-88FE-B981DBBD11C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2D4227-71EC-4B6A-9F59-C6B3E6AA27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910F4C-2957-4A65-A7B9-3073BDD50C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USB Subsystem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Target board: nRF52840 DK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Run HID and RNDIS samples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Demo Steps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5820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Build and flash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Check with `dmesg` and `ip addr` on host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Configure the interface to 2.2.2.1/255.255.255.0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Try to ping from the host and from zephyr shell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Telnet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45820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Add telnet server as backend in prj.conf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CONFIG_SHELL_BACKEND_TELNET=y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CONFIG_SHELL_TELNET_SUPPORT_COMMAND=y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Connect from the host to telnet and run the shell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Telnet 2.2.2.2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What is USB in Zephyr?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Zephyr supports USB device functionality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Classes include: CDC ACM, HID, RNDIS, Mass Storage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Common USB Use Cases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Serial over USB (CDC ACM)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Custom USB devices (HID, vendor-specific)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USB networking (ECM, RNDIS)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Firmware updates (DFU)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HID Sample (Human Interface Device)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Path: samples/subsys/usb/hid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Simulates mouse or keyboard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Device appears as USB HID class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Build &amp; Flash HID Sample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west build -b nrf52840dk/nrf52840 samples/subsys/usb/hid-mouse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west flash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RNDIS  (USB Ethernet)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Device presents itself as virtual Ethernet interface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Can communicate with host as if over network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Create rndis app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Copy the hid sample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Remove the following files: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README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.yaml file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usbd_next_prj.conf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5756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CmakeList file: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Change the project to rndis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.overlay: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&amp;zephyr_udc0 {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rndis_func: rndis {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    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compatible = "zephyr,usb-rndis";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};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};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/>
          </p:nvPr>
        </p:nvSpPr>
        <p:spPr>
          <a:xfrm>
            <a:off x="457560" y="9608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Use the files main.c to create network interface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Use the file prj.conf to enable all the relevant configs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LibreOffice/24.8.7.2$Linux_X86_64 LibreOffice_project/f4f281f562fb585d46b0af5755dfe1eb6adc047f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2025-07-01T18:51:09Z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