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E83B-E0C0-01FE-882E-A0454C3C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B30ED-DDCC-E6C8-8053-C8EC79714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6B7D-6CCE-6721-EB51-F64E644A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8C5CA-AC6A-8835-6878-DBC382C9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48358-CE94-EAFB-AC2F-9D8E2B69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38F3-8854-1F27-C3F4-A3910F22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A42C1-BE81-CA97-FDE4-3221AB90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1937-E973-0DD4-F4AD-8EF9420B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AC14-4748-22AD-F77C-6642E873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92472-C3A8-A54C-94BF-02191F5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9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24DFF-0604-3E99-6B4D-F327BC984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A1DF8-A200-921C-2E65-E455D0C4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BD22-F69B-11BA-45B9-B0E40C334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A56F-56B2-12B9-09F9-7E350D0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4576-30C6-1277-B4D0-147A94C0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FBBE-743D-49A2-9167-BA439070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18EA-E967-4980-3C64-006605C7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A186-3D8B-E84F-3A5D-2474F8AC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F33F-8DB6-8D2B-B78D-C31E1B4D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22308-7001-CB1A-7ACC-5A96822A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3CA0-04FA-382C-AA58-64A6899B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7BC1-15C1-7AE2-5DE8-57F2EC9A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C82B-4BB4-A45F-C529-D1D4851E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39A6-4245-B5DD-3ABE-7F24EF2A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7F60-3F06-2DC5-DBEE-5F7717E2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1D57-1A25-38A7-D37B-67F7113C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3A25-6F9A-26FA-C975-DF1D378BE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5A80-6908-32AF-2994-91EAB8D18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9B87B-2017-A54A-97CD-A90C6F8F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933EC-0350-AF1C-A925-84E83028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EBCE-C7AD-30C4-44BC-A422F431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1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41AE-6600-6074-7ADE-0538E692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BF1F9-C493-5CC3-E96B-A24588C7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BD4E0-FD56-1FF8-342B-03D41E59D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250AE-7E46-265C-F01B-0CC155CB6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A1A3F-39F1-B5AA-6C40-873B1AD21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9AF42-8616-2649-09AF-BA4A0158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A126-A975-0AC4-DF97-1B269F9E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034D2-55E1-2C8F-7084-6D4565A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28D7-C50B-679C-01D2-B63E9630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057D6-E235-8D92-B6AD-CA856FE0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CA7D8-3B06-C731-757F-A5F58C50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FB75A-DEC6-33B9-1F87-D31B41E9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20799-A441-7C48-BAC3-019708AB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D91FD-47FC-A6F0-30E3-E445CF43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4DFEE-34F1-AE1B-CF01-78FB2E7F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9D03-FF08-DF76-FDB4-D6E24972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F977-7565-692A-5DEC-4C623814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90BA0-18DB-08AE-78C7-E5A7F4C86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63F07-40C6-2A5B-AEB1-4E3B4909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AF47-B25D-AEF2-ABF1-5FFB81C2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714C-3BB1-D9D0-6A0D-A304CD82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8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C3BD-9DD1-24A3-084D-E17A0BA4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692E2-62C6-0F87-AB91-93C83BBE9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C6867-F840-ECEF-7F1D-485E720F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C6A0E-E5FE-77C6-BDA0-EB1E9B3B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036A-9224-7B09-B919-E65A3500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A1F3-DCD8-2DCA-18F9-3EFEA658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8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38965-A362-E992-EA47-01F464AB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164C-709E-35C8-12A9-E5C952D5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31E0-EC79-4BEF-F54E-622809D8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48CB8-7A36-4764-8F4B-D44A134741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1220A-2023-5D16-2B51-491DB7818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3F8F-1017-4062-B630-386F8074E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1FB32-8090-401B-8690-1383FC0DD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1DD3-5ACE-2357-04C7-A3C0ADF4A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3D </a:t>
            </a:r>
            <a:r>
              <a:rPr lang="de-DE" dirty="0" err="1"/>
              <a:t>printing</a:t>
            </a:r>
            <a:r>
              <a:rPr lang="de-DE" dirty="0"/>
              <a:t> AR </a:t>
            </a:r>
            <a:r>
              <a:rPr lang="de-DE" dirty="0" err="1"/>
              <a:t>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759A6-B567-90FD-9F05-9B03CFB6E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5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90ED-731E-0482-2775-34CBE9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D835-87C3-FFBF-6A7F-6168D87F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creat</a:t>
            </a:r>
            <a:r>
              <a:rPr lang="de-DE" dirty="0"/>
              <a:t> a </a:t>
            </a:r>
            <a:r>
              <a:rPr lang="de-DE" dirty="0" err="1"/>
              <a:t>flask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sensors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ML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realtime</a:t>
            </a:r>
            <a:r>
              <a:rPr lang="de-DE" dirty="0"/>
              <a:t>. (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and </a:t>
            </a:r>
            <a:r>
              <a:rPr lang="de-DE" dirty="0" err="1"/>
              <a:t>state</a:t>
            </a:r>
            <a:r>
              <a:rPr lang="de-DE" dirty="0"/>
              <a:t> …)</a:t>
            </a:r>
          </a:p>
          <a:p>
            <a:r>
              <a:rPr lang="de-DE" dirty="0"/>
              <a:t>Deploy </a:t>
            </a:r>
            <a:r>
              <a:rPr lang="de-DE" dirty="0" err="1"/>
              <a:t>it</a:t>
            </a:r>
            <a:r>
              <a:rPr lang="de-DE" dirty="0"/>
              <a:t>  (</a:t>
            </a:r>
            <a:r>
              <a:rPr lang="de-DE" dirty="0" err="1"/>
              <a:t>locally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: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)</a:t>
            </a:r>
          </a:p>
          <a:p>
            <a:r>
              <a:rPr lang="de-DE" dirty="0"/>
              <a:t>Run a </a:t>
            </a:r>
            <a:r>
              <a:rPr lang="de-DE" dirty="0" err="1"/>
              <a:t>python</a:t>
            </a:r>
            <a:r>
              <a:rPr lang="de-DE" dirty="0"/>
              <a:t> code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saves</a:t>
            </a:r>
            <a:r>
              <a:rPr lang="de-DE" dirty="0"/>
              <a:t> a </a:t>
            </a:r>
            <a:r>
              <a:rPr lang="de-DE" dirty="0" err="1"/>
              <a:t>screenshot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periodically</a:t>
            </a:r>
            <a:endParaRPr lang="de-DE" dirty="0"/>
          </a:p>
          <a:p>
            <a:r>
              <a:rPr lang="de-DE" dirty="0" err="1"/>
              <a:t>Using</a:t>
            </a:r>
            <a:r>
              <a:rPr lang="de-DE" dirty="0"/>
              <a:t> XAMPP </a:t>
            </a:r>
            <a:r>
              <a:rPr lang="de-DE" dirty="0" err="1"/>
              <a:t>creat</a:t>
            </a:r>
            <a:r>
              <a:rPr lang="de-DE" dirty="0"/>
              <a:t> an </a:t>
            </a:r>
            <a:r>
              <a:rPr lang="de-DE" dirty="0" err="1"/>
              <a:t>apache</a:t>
            </a:r>
            <a:r>
              <a:rPr lang="de-DE" dirty="0"/>
              <a:t> </a:t>
            </a:r>
            <a:r>
              <a:rPr lang="de-DE" dirty="0" err="1"/>
              <a:t>secure</a:t>
            </a:r>
            <a:r>
              <a:rPr lang="de-DE" dirty="0"/>
              <a:t> web </a:t>
            </a:r>
            <a:r>
              <a:rPr lang="de-DE" dirty="0" err="1"/>
              <a:t>server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a HTML </a:t>
            </a:r>
            <a:r>
              <a:rPr lang="de-DE" dirty="0" err="1"/>
              <a:t>file</a:t>
            </a:r>
            <a:r>
              <a:rPr lang="de-DE" dirty="0"/>
              <a:t> on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AR.js </a:t>
            </a:r>
            <a:r>
              <a:rPr lang="de-DE" dirty="0" err="1"/>
              <a:t>libraray</a:t>
            </a:r>
            <a:r>
              <a:rPr lang="de-DE" dirty="0"/>
              <a:t> and </a:t>
            </a:r>
            <a:r>
              <a:rPr lang="de-DE" dirty="0" err="1"/>
              <a:t>display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on a </a:t>
            </a:r>
            <a:r>
              <a:rPr lang="de-DE" dirty="0" err="1"/>
              <a:t>board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detcts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/</a:t>
            </a:r>
            <a:r>
              <a:rPr lang="de-DE" dirty="0" err="1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A41A-4EBA-5945-B4F0-A7B9096E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B042-4AB2-80B5-51DA-FD5DAADF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flask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: </a:t>
            </a:r>
            <a:r>
              <a:rPr lang="de-DE" dirty="0" err="1"/>
              <a:t>Using</a:t>
            </a:r>
            <a:r>
              <a:rPr lang="de-DE" dirty="0"/>
              <a:t> AWS, </a:t>
            </a:r>
            <a:r>
              <a:rPr lang="de-DE" dirty="0" err="1"/>
              <a:t>creat</a:t>
            </a:r>
            <a:r>
              <a:rPr lang="de-DE" dirty="0"/>
              <a:t> a </a:t>
            </a:r>
            <a:r>
              <a:rPr lang="de-DE" dirty="0" err="1"/>
              <a:t>computing</a:t>
            </a:r>
            <a:r>
              <a:rPr lang="de-DE" dirty="0"/>
              <a:t>/</a:t>
            </a:r>
            <a:r>
              <a:rPr lang="de-DE" dirty="0" err="1"/>
              <a:t>storage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(EC2/</a:t>
            </a:r>
            <a:r>
              <a:rPr lang="de-DE" dirty="0" err="1"/>
              <a:t>Lightsail</a:t>
            </a:r>
            <a:r>
              <a:rPr lang="de-DE" dirty="0"/>
              <a:t>..), </a:t>
            </a:r>
            <a:r>
              <a:rPr lang="de-DE" dirty="0" err="1"/>
              <a:t>creat</a:t>
            </a:r>
            <a:r>
              <a:rPr lang="de-DE" dirty="0"/>
              <a:t> a virtual </a:t>
            </a:r>
            <a:r>
              <a:rPr lang="de-DE" dirty="0" err="1"/>
              <a:t>env</a:t>
            </a:r>
            <a:r>
              <a:rPr lang="de-DE" dirty="0"/>
              <a:t>, </a:t>
            </a:r>
            <a:r>
              <a:rPr lang="de-DE" dirty="0" err="1"/>
              <a:t>upload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pc</a:t>
            </a:r>
            <a:r>
              <a:rPr lang="de-DE" dirty="0"/>
              <a:t> and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.</a:t>
            </a:r>
          </a:p>
          <a:p>
            <a:r>
              <a:rPr lang="de-DE" dirty="0"/>
              <a:t>Buy a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link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(mylabprinter.com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)</a:t>
            </a:r>
          </a:p>
          <a:p>
            <a:r>
              <a:rPr lang="de-DE" dirty="0">
                <a:solidFill>
                  <a:srgbClr val="FF0000"/>
                </a:solidFill>
              </a:rPr>
              <a:t>Upload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sensors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data</a:t>
            </a:r>
            <a:r>
              <a:rPr lang="de-DE" dirty="0">
                <a:solidFill>
                  <a:srgbClr val="FF0000"/>
                </a:solidFill>
              </a:rPr>
              <a:t>  in real time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a </a:t>
            </a:r>
            <a:r>
              <a:rPr lang="de-DE" dirty="0" err="1">
                <a:solidFill>
                  <a:srgbClr val="FF0000"/>
                </a:solidFill>
              </a:rPr>
              <a:t>folder</a:t>
            </a:r>
            <a:r>
              <a:rPr lang="de-DE" dirty="0">
                <a:solidFill>
                  <a:srgbClr val="FF0000"/>
                </a:solidFill>
              </a:rPr>
              <a:t> on </a:t>
            </a:r>
            <a:r>
              <a:rPr lang="de-DE" dirty="0" err="1">
                <a:solidFill>
                  <a:srgbClr val="FF0000"/>
                </a:solidFill>
              </a:rPr>
              <a:t>that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instance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real time </a:t>
            </a:r>
            <a:r>
              <a:rPr lang="de-DE" dirty="0" err="1">
                <a:solidFill>
                  <a:srgbClr val="FF0000"/>
                </a:solidFill>
              </a:rPr>
              <a:t>inference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AR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anywhere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9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C65252DBD6F14F9839EEA94A77592B" ma:contentTypeVersion="16" ma:contentTypeDescription="Crée un document." ma:contentTypeScope="" ma:versionID="6db369a290cb162bf05502e9cf2c12e5">
  <xsd:schema xmlns:xsd="http://www.w3.org/2001/XMLSchema" xmlns:xs="http://www.w3.org/2001/XMLSchema" xmlns:p="http://schemas.microsoft.com/office/2006/metadata/properties" xmlns:ns2="8f2a328a-41db-4be3-9b9e-c31024d7dd5f" xmlns:ns3="b4735eaf-c0cb-43c5-8fff-2ae3a57ac81a" targetNamespace="http://schemas.microsoft.com/office/2006/metadata/properties" ma:root="true" ma:fieldsID="1d9c8eb6945397aa2af77d58fee55831" ns2:_="" ns3:_="">
    <xsd:import namespace="8f2a328a-41db-4be3-9b9e-c31024d7dd5f"/>
    <xsd:import namespace="b4735eaf-c0cb-43c5-8fff-2ae3a57ac8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  <xsd:element ref="ns2:Readyfor7_x002f_6Tri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a328a-41db-4be3-9b9e-c31024d7dd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e5ec2d67-bf2d-4680-93ab-71d0936652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Readyfor7_x002f_6Trip" ma:index="23" nillable="true" ma:displayName="Ready for 7/6 Trip" ma:default="0" ma:format="Dropdown" ma:internalName="Readyfor7_x002f_6Trip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735eaf-c0cb-43c5-8fff-2ae3a57ac8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9b47ca3-baa8-4ace-bbf6-319b49803790}" ma:internalName="TaxCatchAll" ma:showField="CatchAllData" ma:web="b4735eaf-c0cb-43c5-8fff-2ae3a57ac8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2a328a-41db-4be3-9b9e-c31024d7dd5f">
      <Terms xmlns="http://schemas.microsoft.com/office/infopath/2007/PartnerControls"/>
    </lcf76f155ced4ddcb4097134ff3c332f>
    <TaxCatchAll xmlns="b4735eaf-c0cb-43c5-8fff-2ae3a57ac81a" xsi:nil="true"/>
    <Readyfor7_x002f_6Trip xmlns="8f2a328a-41db-4be3-9b9e-c31024d7dd5f">false</Readyfor7_x002f_6Trip>
  </documentManagement>
</p:properties>
</file>

<file path=customXml/itemProps1.xml><?xml version="1.0" encoding="utf-8"?>
<ds:datastoreItem xmlns:ds="http://schemas.openxmlformats.org/officeDocument/2006/customXml" ds:itemID="{C409818C-56CC-4548-9FEA-5D9BC488A735}"/>
</file>

<file path=customXml/itemProps2.xml><?xml version="1.0" encoding="utf-8"?>
<ds:datastoreItem xmlns:ds="http://schemas.openxmlformats.org/officeDocument/2006/customXml" ds:itemID="{D4514313-106E-4A51-B193-BA79E377C077}"/>
</file>

<file path=customXml/itemProps3.xml><?xml version="1.0" encoding="utf-8"?>
<ds:datastoreItem xmlns:ds="http://schemas.openxmlformats.org/officeDocument/2006/customXml" ds:itemID="{B84198D0-7A92-44D4-8720-B70B80CEF0E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3D printing AR app</vt:lpstr>
      <vt:lpstr>Steps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Sidhom, Ahmed</dc:creator>
  <cp:lastModifiedBy>Ben Sidhom, Ahmed</cp:lastModifiedBy>
  <cp:revision>3</cp:revision>
  <dcterms:created xsi:type="dcterms:W3CDTF">2025-02-17T04:24:38Z</dcterms:created>
  <dcterms:modified xsi:type="dcterms:W3CDTF">2025-02-17T04:49:37Z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0x01010058C65252DBD6F14F9839EEA94A77592B</vt:lpwstr>
  </property>
</Properties>
</file>