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65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9C6AD-139D-9E0E-D2AF-3C1DBDD93D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DA1D1B-026E-84EA-8AB2-136E2C2E66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09C4F6-FCFD-B14E-E88E-B994B8CAF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0C4DB-DD71-4F5C-BFF4-1BDB40B66428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9D8437-33B0-49B1-DBBF-06C87A84F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FFD8A3-76AF-80D3-3EA6-658852B24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D5B28-D1FF-4458-9AB7-14BF92E33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901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422F5-CBF2-1D16-45FC-177BF5688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84B675-39AF-439E-EE68-2F34FD765A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133F14-29AF-A075-337D-863DA2842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0C4DB-DD71-4F5C-BFF4-1BDB40B66428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B102ED-1A6E-9B07-21E0-8DAE5BBF4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DDED91-470F-66E2-9E5C-4E69D5ECF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D5B28-D1FF-4458-9AB7-14BF92E33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995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5AA351-DB62-5A26-8E91-477F38E263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62C930-3424-3EAF-40CF-CC7F4368E5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751983-ACA0-DF30-A6AA-D04704313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0C4DB-DD71-4F5C-BFF4-1BDB40B66428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1F280-340C-FF92-EE30-B54C17450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84D1CC-D882-4433-45D9-63E3DB535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D5B28-D1FF-4458-9AB7-14BF92E33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295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7EE23-856A-B86B-340E-0AFC05549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34FDB5-82B8-298D-E262-5D6E1A7769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E0D55B-76AA-EA86-8594-86336D2A2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0C4DB-DD71-4F5C-BFF4-1BDB40B66428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58C05D-DBBA-F64C-16ED-9FF0D18D3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2DA763-72CF-DA4A-3557-2ABB337C6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D5B28-D1FF-4458-9AB7-14BF92E33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842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8D100-E3F6-BAD3-2991-B71418F0A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2761F5-916E-62A5-ECB7-4EE7048165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27FDCB-F88F-C85F-927C-CA03450A1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0C4DB-DD71-4F5C-BFF4-1BDB40B66428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58778A-C14F-6618-5942-5B4CF125A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9E30A3-801A-4F36-6DD3-2622D22F8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D5B28-D1FF-4458-9AB7-14BF92E33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885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5DAD5-4485-2EE1-7EEE-430C7335B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8750A0-29C3-3EE2-E9EA-07B5E21DAD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B025AC-5004-725A-FE33-ED2CB35BCF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A43236-2F64-B810-4962-0300409CC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0C4DB-DD71-4F5C-BFF4-1BDB40B66428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A93E98-EAE1-A579-9472-1108C177E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3DCE58-4D3C-D6F3-1B88-5DC78FF1E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D5B28-D1FF-4458-9AB7-14BF92E33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997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E239A-BEE1-8764-972E-1AF632F1D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B82A82-767A-5F4F-9C90-754DEA385D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5452E0-2443-B091-6CD9-31152D5EFC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53360B-3D95-CD31-2B08-E5D5A45FC0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79B1AF-B124-69F9-164D-4CE7230974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70C216-3E7F-2125-3D73-C15AF4F25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0C4DB-DD71-4F5C-BFF4-1BDB40B66428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460B7D-355B-475E-2D02-83E2342C9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EDBCDA-E2A4-64A3-3FD1-0CCA2B30D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D5B28-D1FF-4458-9AB7-14BF92E33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963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EBCE9-3169-E0E0-AC4E-636894CDB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96576D-75B0-B30C-2D75-E8E7E40E0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0C4DB-DD71-4F5C-BFF4-1BDB40B66428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8C44A0-A93C-42F8-8000-20FC95866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2C83FC-99AD-DDD7-8949-7289C83DB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D5B28-D1FF-4458-9AB7-14BF92E33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565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F6830C-CB03-E5F8-F2F8-FFF0B2484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0C4DB-DD71-4F5C-BFF4-1BDB40B66428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615A5D-1FFD-9F38-FFE0-BED1BEC90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E8A032-F272-8B63-385D-0C25DA287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D5B28-D1FF-4458-9AB7-14BF92E33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383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35DE3-B033-FC9B-035D-B16E8793E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AE7935-1A36-AA45-2D75-31AC0B9ABF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44BD6C-00B7-8260-E9A0-5F85EB2B81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1F692C-66A6-83BB-2B01-69FD49733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0C4DB-DD71-4F5C-BFF4-1BDB40B66428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04AE54-78BB-B7C4-CFE1-F604B7956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E82C33-9959-62FA-71E4-57C482BCA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D5B28-D1FF-4458-9AB7-14BF92E33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487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B4B9A-41FB-0DDA-FBDA-E22DF9E1E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E63344-3BF1-82B0-53BB-3B77487F44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F48767-9088-BD29-38E0-7F2EDF2565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25F19F-FEE1-3987-C977-B2101C74C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0C4DB-DD71-4F5C-BFF4-1BDB40B66428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585A9B-ADD4-595F-07FD-3CF827A5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4C6A2C-F778-4555-F6E9-38E0EFEAE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D5B28-D1FF-4458-9AB7-14BF92E33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239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0C3EC4-D610-E71A-955A-0CE4EDAF9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944BD2-6942-1E95-3A4E-0ABEF63174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EFAC5-B130-2D3F-AE46-B442799F43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BE0C4DB-DD71-4F5C-BFF4-1BDB40B66428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1BC2E3-E213-EB6A-6EFB-21BA6A15C8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C15BE3-A938-12A3-FC81-9D9A30588C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A7D5B28-D1FF-4458-9AB7-14BF92E33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352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CC0AC-539B-B91F-9041-3D4D8FED23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3D Printing Defect Detection and Mitigation</a:t>
            </a:r>
          </a:p>
        </p:txBody>
      </p:sp>
    </p:spTree>
    <p:extLst>
      <p:ext uri="{BB962C8B-B14F-4D97-AF65-F5344CB8AC3E}">
        <p14:creationId xmlns:p14="http://schemas.microsoft.com/office/powerpoint/2010/main" val="131793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65729BA-5749-4C3C-1E3D-CC2AFCABBAF2}"/>
              </a:ext>
            </a:extLst>
          </p:cNvPr>
          <p:cNvSpPr/>
          <p:nvPr/>
        </p:nvSpPr>
        <p:spPr>
          <a:xfrm>
            <a:off x="1353312" y="2093976"/>
            <a:ext cx="1645920" cy="64008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printer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D33E437-1C36-E2B7-E509-A28ACEFED989}"/>
              </a:ext>
            </a:extLst>
          </p:cNvPr>
          <p:cNvSpPr/>
          <p:nvPr/>
        </p:nvSpPr>
        <p:spPr>
          <a:xfrm>
            <a:off x="3462528" y="2093976"/>
            <a:ext cx="1645920" cy="64008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Raspberry pi:</a:t>
            </a:r>
          </a:p>
          <a:p>
            <a:pPr algn="ctr"/>
            <a:r>
              <a:rPr lang="en-US" dirty="0"/>
              <a:t>octopi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A1F0E41-519C-D893-5AF3-85EBA7CC5B75}"/>
              </a:ext>
            </a:extLst>
          </p:cNvPr>
          <p:cNvSpPr/>
          <p:nvPr/>
        </p:nvSpPr>
        <p:spPr>
          <a:xfrm>
            <a:off x="2322576" y="1014984"/>
            <a:ext cx="1645920" cy="64008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SpotWave</a:t>
            </a:r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1B0C724-3A01-5EA8-9F93-76232EA1E115}"/>
              </a:ext>
            </a:extLst>
          </p:cNvPr>
          <p:cNvSpPr/>
          <p:nvPr/>
        </p:nvSpPr>
        <p:spPr>
          <a:xfrm>
            <a:off x="2414016" y="3172968"/>
            <a:ext cx="1645920" cy="64008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camera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2F4B0CD4-5DC0-BC3C-3F04-8EBAFE81FD4C}"/>
              </a:ext>
            </a:extLst>
          </p:cNvPr>
          <p:cNvCxnSpPr>
            <a:stCxn id="6" idx="1"/>
            <a:endCxn id="4" idx="0"/>
          </p:cNvCxnSpPr>
          <p:nvPr/>
        </p:nvCxnSpPr>
        <p:spPr>
          <a:xfrm rot="10800000" flipV="1">
            <a:off x="2176272" y="1335024"/>
            <a:ext cx="146304" cy="75895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0FF595CB-7004-08F1-9A5E-31824EAF7B70}"/>
              </a:ext>
            </a:extLst>
          </p:cNvPr>
          <p:cNvCxnSpPr>
            <a:stCxn id="7" idx="1"/>
            <a:endCxn id="4" idx="2"/>
          </p:cNvCxnSpPr>
          <p:nvPr/>
        </p:nvCxnSpPr>
        <p:spPr>
          <a:xfrm rot="10800000">
            <a:off x="2176272" y="2734056"/>
            <a:ext cx="237744" cy="75895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E8ABD6F6-C411-1C11-1CF7-04117B9CA990}"/>
              </a:ext>
            </a:extLst>
          </p:cNvPr>
          <p:cNvSpPr/>
          <p:nvPr/>
        </p:nvSpPr>
        <p:spPr>
          <a:xfrm>
            <a:off x="9061704" y="1463040"/>
            <a:ext cx="2468880" cy="190195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PC:</a:t>
            </a:r>
          </a:p>
          <a:p>
            <a:pPr algn="ctr"/>
            <a:r>
              <a:rPr lang="en-US" dirty="0"/>
              <a:t>Database: SQLite</a:t>
            </a:r>
          </a:p>
          <a:p>
            <a:pPr algn="ctr"/>
            <a:r>
              <a:rPr lang="en-US" dirty="0"/>
              <a:t>DT: </a:t>
            </a:r>
            <a:r>
              <a:rPr lang="en-US" dirty="0" err="1"/>
              <a:t>dash+Godot</a:t>
            </a:r>
            <a:endParaRPr lang="en-US" dirty="0"/>
          </a:p>
          <a:p>
            <a:pPr algn="ctr"/>
            <a:r>
              <a:rPr lang="en-US" dirty="0"/>
              <a:t>AI Agent</a:t>
            </a:r>
          </a:p>
        </p:txBody>
      </p:sp>
      <p:pic>
        <p:nvPicPr>
          <p:cNvPr id="20" name="Graphic 19" descr="Wi-Fi outline">
            <a:extLst>
              <a:ext uri="{FF2B5EF4-FFF2-40B4-BE49-F238E27FC236}">
                <a16:creationId xmlns:a16="http://schemas.microsoft.com/office/drawing/2014/main" id="{6DAEBAA2-D644-34E0-2F8F-F4D2BDA986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5346192" y="2057400"/>
            <a:ext cx="914400" cy="914400"/>
          </a:xfrm>
          <a:prstGeom prst="rect">
            <a:avLst/>
          </a:prstGeom>
        </p:spPr>
      </p:pic>
      <p:pic>
        <p:nvPicPr>
          <p:cNvPr id="21" name="Graphic 20" descr="Wi-Fi outline">
            <a:extLst>
              <a:ext uri="{FF2B5EF4-FFF2-40B4-BE49-F238E27FC236}">
                <a16:creationId xmlns:a16="http://schemas.microsoft.com/office/drawing/2014/main" id="{134E2FB7-6207-EBD4-E03C-A86113B713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8068056" y="2057400"/>
            <a:ext cx="914400" cy="9144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98E3A246-179A-4D10-9C32-D2DFEFA2954E}"/>
              </a:ext>
            </a:extLst>
          </p:cNvPr>
          <p:cNvSpPr txBox="1"/>
          <p:nvPr/>
        </p:nvSpPr>
        <p:spPr>
          <a:xfrm>
            <a:off x="5614416" y="1463040"/>
            <a:ext cx="3130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SSH  for local data transfer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C566B35-40D0-AAEB-EED5-6F0B231A03D5}"/>
              </a:ext>
            </a:extLst>
          </p:cNvPr>
          <p:cNvSpPr txBox="1"/>
          <p:nvPr/>
        </p:nvSpPr>
        <p:spPr>
          <a:xfrm>
            <a:off x="5056632" y="3308342"/>
            <a:ext cx="3874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WIREGUARD for remote data transfer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BB2A574-3CE0-D80E-81E7-F3CBAD2A5B26}"/>
              </a:ext>
            </a:extLst>
          </p:cNvPr>
          <p:cNvCxnSpPr/>
          <p:nvPr/>
        </p:nvCxnSpPr>
        <p:spPr>
          <a:xfrm>
            <a:off x="4809744" y="4956048"/>
            <a:ext cx="393496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86295074-59B7-5FAC-EC4E-E54FF3F1B5B8}"/>
              </a:ext>
            </a:extLst>
          </p:cNvPr>
          <p:cNvSpPr txBox="1"/>
          <p:nvPr/>
        </p:nvSpPr>
        <p:spPr>
          <a:xfrm>
            <a:off x="5803392" y="4626864"/>
            <a:ext cx="197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images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1241A7D-F602-2245-11E2-2894D0CED235}"/>
              </a:ext>
            </a:extLst>
          </p:cNvPr>
          <p:cNvCxnSpPr/>
          <p:nvPr/>
        </p:nvCxnSpPr>
        <p:spPr>
          <a:xfrm>
            <a:off x="4824984" y="5300472"/>
            <a:ext cx="393496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EA287C14-F626-BD87-058D-E4043C2E19D3}"/>
              </a:ext>
            </a:extLst>
          </p:cNvPr>
          <p:cNvSpPr txBox="1"/>
          <p:nvPr/>
        </p:nvSpPr>
        <p:spPr>
          <a:xfrm>
            <a:off x="5818632" y="4971288"/>
            <a:ext cx="2474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AE waves and features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6CC7FE2-5421-480A-B352-561DE14BDC51}"/>
              </a:ext>
            </a:extLst>
          </p:cNvPr>
          <p:cNvCxnSpPr/>
          <p:nvPr/>
        </p:nvCxnSpPr>
        <p:spPr>
          <a:xfrm>
            <a:off x="4803648" y="5699760"/>
            <a:ext cx="393496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F0D5B703-10EA-0621-5F03-5ABF1B4F70EB}"/>
              </a:ext>
            </a:extLst>
          </p:cNvPr>
          <p:cNvSpPr txBox="1"/>
          <p:nvPr/>
        </p:nvSpPr>
        <p:spPr>
          <a:xfrm>
            <a:off x="5797296" y="5370576"/>
            <a:ext cx="2474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Gcode</a:t>
            </a:r>
            <a:endParaRPr lang="en-US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618AF33-6833-17CC-ECB6-4978BB95BBA6}"/>
              </a:ext>
            </a:extLst>
          </p:cNvPr>
          <p:cNvCxnSpPr/>
          <p:nvPr/>
        </p:nvCxnSpPr>
        <p:spPr>
          <a:xfrm>
            <a:off x="4824984" y="6281928"/>
            <a:ext cx="391363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ECCC418-7715-7A68-884E-5094C8250BA7}"/>
              </a:ext>
            </a:extLst>
          </p:cNvPr>
          <p:cNvSpPr txBox="1"/>
          <p:nvPr/>
        </p:nvSpPr>
        <p:spPr>
          <a:xfrm>
            <a:off x="4824984" y="5931409"/>
            <a:ext cx="64678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Octorest</a:t>
            </a:r>
            <a:r>
              <a:rPr lang="en-US" dirty="0"/>
              <a:t>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send print info: temperature, status..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Receive commands: pause, increase/decrease </a:t>
            </a:r>
            <a:r>
              <a:rPr lang="en-US" dirty="0" err="1"/>
              <a:t>feedrate</a:t>
            </a:r>
            <a:r>
              <a:rPr lang="en-US" dirty="0"/>
              <a:t>..</a:t>
            </a:r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09C8E317-CECA-929F-94FC-FD4168047579}"/>
              </a:ext>
            </a:extLst>
          </p:cNvPr>
          <p:cNvCxnSpPr>
            <a:stCxn id="5" idx="0"/>
            <a:endCxn id="6" idx="3"/>
          </p:cNvCxnSpPr>
          <p:nvPr/>
        </p:nvCxnSpPr>
        <p:spPr>
          <a:xfrm rot="16200000" flipV="1">
            <a:off x="3747516" y="1556004"/>
            <a:ext cx="758952" cy="316992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F209C1ED-F4F7-6AF3-A559-4702920A940F}"/>
              </a:ext>
            </a:extLst>
          </p:cNvPr>
          <p:cNvCxnSpPr>
            <a:cxnSpLocks/>
            <a:stCxn id="5" idx="2"/>
            <a:endCxn id="7" idx="3"/>
          </p:cNvCxnSpPr>
          <p:nvPr/>
        </p:nvCxnSpPr>
        <p:spPr>
          <a:xfrm rot="5400000">
            <a:off x="3793236" y="3000756"/>
            <a:ext cx="758952" cy="225552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4748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8B45544-8395-6829-868B-F693D332A43D}"/>
              </a:ext>
            </a:extLst>
          </p:cNvPr>
          <p:cNvCxnSpPr/>
          <p:nvPr/>
        </p:nvCxnSpPr>
        <p:spPr>
          <a:xfrm>
            <a:off x="749808" y="2697480"/>
            <a:ext cx="112471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9CD48C4-21B9-0933-FB61-B38CC5B18BF1}"/>
              </a:ext>
            </a:extLst>
          </p:cNvPr>
          <p:cNvCxnSpPr/>
          <p:nvPr/>
        </p:nvCxnSpPr>
        <p:spPr>
          <a:xfrm>
            <a:off x="749808" y="3041904"/>
            <a:ext cx="112471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22D02AD-5C71-E951-1B18-4BAF4240D27E}"/>
              </a:ext>
            </a:extLst>
          </p:cNvPr>
          <p:cNvSpPr/>
          <p:nvPr/>
        </p:nvSpPr>
        <p:spPr>
          <a:xfrm>
            <a:off x="2203704" y="2551176"/>
            <a:ext cx="2194560" cy="69493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Defect detection:</a:t>
            </a:r>
          </a:p>
          <a:p>
            <a:pPr algn="ctr"/>
            <a:r>
              <a:rPr lang="en-US" dirty="0"/>
              <a:t>AI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63272D-DD67-D4D8-18D7-D20CF26CA88E}"/>
              </a:ext>
            </a:extLst>
          </p:cNvPr>
          <p:cNvSpPr txBox="1"/>
          <p:nvPr/>
        </p:nvSpPr>
        <p:spPr>
          <a:xfrm>
            <a:off x="885444" y="2366510"/>
            <a:ext cx="197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178FA5-1837-7E70-CB49-A9E3F4425EC0}"/>
              </a:ext>
            </a:extLst>
          </p:cNvPr>
          <p:cNvSpPr txBox="1"/>
          <p:nvPr/>
        </p:nvSpPr>
        <p:spPr>
          <a:xfrm>
            <a:off x="885444" y="2704207"/>
            <a:ext cx="197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AE waves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4902A9F-1E1E-E22C-927A-E77EABCFCB19}"/>
              </a:ext>
            </a:extLst>
          </p:cNvPr>
          <p:cNvSpPr/>
          <p:nvPr/>
        </p:nvSpPr>
        <p:spPr>
          <a:xfrm>
            <a:off x="5684520" y="658368"/>
            <a:ext cx="4273296" cy="181965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u="sng" dirty="0"/>
              <a:t>Defects that can’t be mitigated or corrected in real time: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Wrapping: first layer (bed temperature)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Spaguittification</a:t>
            </a:r>
            <a:r>
              <a:rPr lang="en-US" dirty="0"/>
              <a:t> (missing layers in the </a:t>
            </a:r>
            <a:r>
              <a:rPr lang="en-US" dirty="0" err="1"/>
              <a:t>gcode</a:t>
            </a:r>
            <a:r>
              <a:rPr lang="en-US" dirty="0"/>
              <a:t>)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82C9FEF-5DE8-DF6B-73A4-D2B7C7D8C80F}"/>
              </a:ext>
            </a:extLst>
          </p:cNvPr>
          <p:cNvSpPr/>
          <p:nvPr/>
        </p:nvSpPr>
        <p:spPr>
          <a:xfrm>
            <a:off x="5747004" y="3316224"/>
            <a:ext cx="4273296" cy="154533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u="sng" dirty="0"/>
              <a:t>Defects that can be mitigated or corrected in real time: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Overextrusion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Underextrusion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stringing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236EB98-6D16-46CF-18FC-DC6F0A226126}"/>
              </a:ext>
            </a:extLst>
          </p:cNvPr>
          <p:cNvSpPr/>
          <p:nvPr/>
        </p:nvSpPr>
        <p:spPr>
          <a:xfrm>
            <a:off x="10558272" y="822960"/>
            <a:ext cx="1371600" cy="1490472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Pause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stop</a:t>
            </a:r>
          </a:p>
          <a:p>
            <a:pPr algn="ctr"/>
            <a:endParaRPr lang="en-US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14F4C76-84FC-8746-1D24-10D287E4B3D4}"/>
              </a:ext>
            </a:extLst>
          </p:cNvPr>
          <p:cNvSpPr/>
          <p:nvPr/>
        </p:nvSpPr>
        <p:spPr>
          <a:xfrm>
            <a:off x="5952744" y="5458968"/>
            <a:ext cx="3861816" cy="1216152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Adjust: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nozzle temperature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E: extrusion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F: </a:t>
            </a:r>
            <a:r>
              <a:rPr lang="en-US" dirty="0" err="1"/>
              <a:t>feedrate</a:t>
            </a:r>
            <a:endParaRPr lang="en-US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4480841E-C6ED-9767-BABB-0F176F8C9700}"/>
              </a:ext>
            </a:extLst>
          </p:cNvPr>
          <p:cNvSpPr/>
          <p:nvPr/>
        </p:nvSpPr>
        <p:spPr>
          <a:xfrm>
            <a:off x="1704594" y="5358384"/>
            <a:ext cx="3282696" cy="141732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u="sng" dirty="0"/>
              <a:t>How long and how much</a:t>
            </a:r>
            <a:r>
              <a:rPr lang="en-US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Is the BB still growing?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Is the abnormal vibration stopped?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class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9FCD2D5-6483-8E7C-B227-6573196E023E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 flipV="1">
            <a:off x="4398264" y="1568196"/>
            <a:ext cx="1286256" cy="13304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1808915-7F2B-8F07-44A6-C3AB5CF5396F}"/>
              </a:ext>
            </a:extLst>
          </p:cNvPr>
          <p:cNvCxnSpPr>
            <a:stCxn id="7" idx="3"/>
            <a:endCxn id="11" idx="1"/>
          </p:cNvCxnSpPr>
          <p:nvPr/>
        </p:nvCxnSpPr>
        <p:spPr>
          <a:xfrm>
            <a:off x="4398264" y="2898645"/>
            <a:ext cx="1348740" cy="11902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6E17D75-15C5-9276-28D6-8929A50EBF6C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>
            <a:off x="9957816" y="1568196"/>
            <a:ext cx="60045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3A06098-9FBA-6AFE-FDAD-00879301DD55}"/>
              </a:ext>
            </a:extLst>
          </p:cNvPr>
          <p:cNvCxnSpPr>
            <a:stCxn id="11" idx="2"/>
            <a:endCxn id="13" idx="0"/>
          </p:cNvCxnSpPr>
          <p:nvPr/>
        </p:nvCxnSpPr>
        <p:spPr>
          <a:xfrm>
            <a:off x="7883652" y="4861560"/>
            <a:ext cx="0" cy="5974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5CBFABC-0C2E-29DA-57C2-0CB69082DD7A}"/>
              </a:ext>
            </a:extLst>
          </p:cNvPr>
          <p:cNvCxnSpPr>
            <a:cxnSpLocks/>
            <a:stCxn id="13" idx="1"/>
            <a:endCxn id="14" idx="3"/>
          </p:cNvCxnSpPr>
          <p:nvPr/>
        </p:nvCxnSpPr>
        <p:spPr>
          <a:xfrm flipH="1">
            <a:off x="4987290" y="6067044"/>
            <a:ext cx="96545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247E87E-C5C8-A6E1-0141-8A9A8BC288FD}"/>
              </a:ext>
            </a:extLst>
          </p:cNvPr>
          <p:cNvCxnSpPr>
            <a:cxnSpLocks/>
            <a:stCxn id="7" idx="2"/>
            <a:endCxn id="14" idx="0"/>
          </p:cNvCxnSpPr>
          <p:nvPr/>
        </p:nvCxnSpPr>
        <p:spPr>
          <a:xfrm>
            <a:off x="3300984" y="3246113"/>
            <a:ext cx="44958" cy="21122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2334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9145FE4-FCF1-FD63-1E53-101F4E1B5165}"/>
              </a:ext>
            </a:extLst>
          </p:cNvPr>
          <p:cNvSpPr/>
          <p:nvPr/>
        </p:nvSpPr>
        <p:spPr>
          <a:xfrm>
            <a:off x="63627" y="1219233"/>
            <a:ext cx="1435608" cy="70408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printer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C4EFC65-3473-ABD1-2A78-55EDB6C73774}"/>
              </a:ext>
            </a:extLst>
          </p:cNvPr>
          <p:cNvSpPr/>
          <p:nvPr/>
        </p:nvSpPr>
        <p:spPr>
          <a:xfrm>
            <a:off x="3638550" y="1233949"/>
            <a:ext cx="1435608" cy="70408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godot</a:t>
            </a:r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C7855AB-8B27-C747-218B-592727E0ED85}"/>
              </a:ext>
            </a:extLst>
          </p:cNvPr>
          <p:cNvCxnSpPr>
            <a:cxnSpLocks/>
          </p:cNvCxnSpPr>
          <p:nvPr/>
        </p:nvCxnSpPr>
        <p:spPr>
          <a:xfrm>
            <a:off x="1594104" y="1382530"/>
            <a:ext cx="188061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BA780FA-704D-B0FF-9880-E9A07B8B9B78}"/>
              </a:ext>
            </a:extLst>
          </p:cNvPr>
          <p:cNvSpPr txBox="1"/>
          <p:nvPr/>
        </p:nvSpPr>
        <p:spPr>
          <a:xfrm>
            <a:off x="1518285" y="932698"/>
            <a:ext cx="2474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Gcode</a:t>
            </a:r>
            <a:r>
              <a:rPr lang="en-US" dirty="0"/>
              <a:t>: E, F +XYZ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8EF1F1E-6514-EFE8-7C6E-2AA2356840DB}"/>
              </a:ext>
            </a:extLst>
          </p:cNvPr>
          <p:cNvSpPr txBox="1"/>
          <p:nvPr/>
        </p:nvSpPr>
        <p:spPr>
          <a:xfrm>
            <a:off x="1557528" y="1572425"/>
            <a:ext cx="1700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Octorest:T</a:t>
            </a:r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B514F0B-E04C-2375-A520-85590F6EE316}"/>
              </a:ext>
            </a:extLst>
          </p:cNvPr>
          <p:cNvCxnSpPr>
            <a:cxnSpLocks/>
          </p:cNvCxnSpPr>
          <p:nvPr/>
        </p:nvCxnSpPr>
        <p:spPr>
          <a:xfrm>
            <a:off x="1579530" y="1923321"/>
            <a:ext cx="188061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CAAA4C9-72DB-366B-3647-9C98185A2574}"/>
              </a:ext>
            </a:extLst>
          </p:cNvPr>
          <p:cNvSpPr/>
          <p:nvPr/>
        </p:nvSpPr>
        <p:spPr>
          <a:xfrm>
            <a:off x="5925312" y="265176"/>
            <a:ext cx="3510915" cy="2641634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Kinematic Model: XYZ+F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Viscosity Model: </a:t>
            </a:r>
            <a:r>
              <a:rPr lang="en-US" dirty="0" err="1"/>
              <a:t>T+Material</a:t>
            </a:r>
            <a:r>
              <a:rPr lang="en-US" dirty="0"/>
              <a:t> specs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E</a:t>
            </a:r>
          </a:p>
          <a:p>
            <a:pPr algn="ctr"/>
            <a:r>
              <a:rPr lang="en-US" dirty="0"/>
              <a:t>Simulate the material deposition and the creation of the defects similar the physical printer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6A75490-2A40-D9F5-4F39-6A48FF7403AE}"/>
              </a:ext>
            </a:extLst>
          </p:cNvPr>
          <p:cNvCxnSpPr>
            <a:cxnSpLocks/>
            <a:stCxn id="5" idx="3"/>
            <a:endCxn id="14" idx="1"/>
          </p:cNvCxnSpPr>
          <p:nvPr/>
        </p:nvCxnSpPr>
        <p:spPr>
          <a:xfrm>
            <a:off x="5074158" y="1585993"/>
            <a:ext cx="85115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A31BC41D-768D-1A9B-9352-D12B1BCF0D3E}"/>
              </a:ext>
            </a:extLst>
          </p:cNvPr>
          <p:cNvSpPr/>
          <p:nvPr/>
        </p:nvSpPr>
        <p:spPr>
          <a:xfrm>
            <a:off x="9853422" y="438613"/>
            <a:ext cx="2249424" cy="231146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Fine tune those inputs using the virtual printer off line  and save the best adjustments used for each defect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58455774-4833-9CF4-5037-2432A2CF0485}"/>
              </a:ext>
            </a:extLst>
          </p:cNvPr>
          <p:cNvSpPr/>
          <p:nvPr/>
        </p:nvSpPr>
        <p:spPr>
          <a:xfrm>
            <a:off x="9931908" y="4707981"/>
            <a:ext cx="2092452" cy="130594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Printer:</a:t>
            </a:r>
          </a:p>
          <a:p>
            <a:pPr algn="ctr"/>
            <a:r>
              <a:rPr lang="en-US" dirty="0"/>
              <a:t>Print a defected geometry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B2CE83EA-98E2-23E9-3369-BB787D8232FE}"/>
              </a:ext>
            </a:extLst>
          </p:cNvPr>
          <p:cNvSpPr/>
          <p:nvPr/>
        </p:nvSpPr>
        <p:spPr>
          <a:xfrm>
            <a:off x="2918269" y="5008912"/>
            <a:ext cx="2708148" cy="704089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Fine tuned Adjustments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D4FC205-5EC0-D06B-3145-2D3F64AFCFCC}"/>
              </a:ext>
            </a:extLst>
          </p:cNvPr>
          <p:cNvSpPr txBox="1"/>
          <p:nvPr/>
        </p:nvSpPr>
        <p:spPr>
          <a:xfrm>
            <a:off x="8431911" y="4904814"/>
            <a:ext cx="197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0CF34E8-24A8-4B05-A415-A038FF578D06}"/>
              </a:ext>
            </a:extLst>
          </p:cNvPr>
          <p:cNvSpPr txBox="1"/>
          <p:nvPr/>
        </p:nvSpPr>
        <p:spPr>
          <a:xfrm>
            <a:off x="8431911" y="5242511"/>
            <a:ext cx="197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AE waves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16A6052-EE5A-FBC6-94D4-BC4E3E38E9AC}"/>
              </a:ext>
            </a:extLst>
          </p:cNvPr>
          <p:cNvCxnSpPr/>
          <p:nvPr/>
        </p:nvCxnSpPr>
        <p:spPr>
          <a:xfrm flipH="1">
            <a:off x="8532876" y="5242511"/>
            <a:ext cx="99669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E448A79-0D5A-9668-66E6-2B1EAB7C3334}"/>
              </a:ext>
            </a:extLst>
          </p:cNvPr>
          <p:cNvCxnSpPr/>
          <p:nvPr/>
        </p:nvCxnSpPr>
        <p:spPr>
          <a:xfrm flipH="1">
            <a:off x="8532876" y="5611843"/>
            <a:ext cx="99669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FDDEC30D-64F9-BA1E-5C8D-8BA7B6AA8603}"/>
              </a:ext>
            </a:extLst>
          </p:cNvPr>
          <p:cNvSpPr/>
          <p:nvPr/>
        </p:nvSpPr>
        <p:spPr>
          <a:xfrm>
            <a:off x="6206490" y="5018064"/>
            <a:ext cx="2194560" cy="69493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Defect detection:</a:t>
            </a:r>
          </a:p>
          <a:p>
            <a:pPr algn="ctr"/>
            <a:r>
              <a:rPr lang="en-US" dirty="0"/>
              <a:t>AI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FB1488A1-EED3-A8FA-1808-787C728101D7}"/>
              </a:ext>
            </a:extLst>
          </p:cNvPr>
          <p:cNvSpPr/>
          <p:nvPr/>
        </p:nvSpPr>
        <p:spPr>
          <a:xfrm>
            <a:off x="478917" y="5010552"/>
            <a:ext cx="1642491" cy="702449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Results: evaluation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7952EEC-A0FE-EE69-F185-2C600DB55E24}"/>
              </a:ext>
            </a:extLst>
          </p:cNvPr>
          <p:cNvCxnSpPr>
            <a:stCxn id="26" idx="1"/>
            <a:endCxn id="20" idx="3"/>
          </p:cNvCxnSpPr>
          <p:nvPr/>
        </p:nvCxnSpPr>
        <p:spPr>
          <a:xfrm flipH="1" flipV="1">
            <a:off x="5626417" y="5360957"/>
            <a:ext cx="580073" cy="45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55F3CD3-D515-A435-CA44-F9990F38D795}"/>
              </a:ext>
            </a:extLst>
          </p:cNvPr>
          <p:cNvCxnSpPr>
            <a:stCxn id="20" idx="1"/>
            <a:endCxn id="28" idx="3"/>
          </p:cNvCxnSpPr>
          <p:nvPr/>
        </p:nvCxnSpPr>
        <p:spPr>
          <a:xfrm flipH="1">
            <a:off x="2121408" y="5360957"/>
            <a:ext cx="796861" cy="8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DB999E5-E990-E81A-E9BB-8390E0B35646}"/>
              </a:ext>
            </a:extLst>
          </p:cNvPr>
          <p:cNvCxnSpPr>
            <a:cxnSpLocks/>
            <a:stCxn id="14" idx="3"/>
            <a:endCxn id="18" idx="1"/>
          </p:cNvCxnSpPr>
          <p:nvPr/>
        </p:nvCxnSpPr>
        <p:spPr>
          <a:xfrm>
            <a:off x="9436227" y="1585993"/>
            <a:ext cx="417195" cy="83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C70FE39-2B9D-E765-06AB-452A6D5DC4D6}"/>
              </a:ext>
            </a:extLst>
          </p:cNvPr>
          <p:cNvCxnSpPr>
            <a:cxnSpLocks/>
          </p:cNvCxnSpPr>
          <p:nvPr/>
        </p:nvCxnSpPr>
        <p:spPr>
          <a:xfrm flipV="1">
            <a:off x="63627" y="3828359"/>
            <a:ext cx="12039219" cy="12121"/>
          </a:xfrm>
          <a:prstGeom prst="line">
            <a:avLst/>
          </a:prstGeom>
          <a:ln w="38100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643B76A-7117-2B3A-D31B-40C149B7BBCA}"/>
              </a:ext>
            </a:extLst>
          </p:cNvPr>
          <p:cNvCxnSpPr>
            <a:stCxn id="18" idx="2"/>
            <a:endCxn id="19" idx="0"/>
          </p:cNvCxnSpPr>
          <p:nvPr/>
        </p:nvCxnSpPr>
        <p:spPr>
          <a:xfrm>
            <a:off x="10978134" y="2750079"/>
            <a:ext cx="0" cy="19579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3B76CBB9-C692-7357-519E-68996DD193CB}"/>
              </a:ext>
            </a:extLst>
          </p:cNvPr>
          <p:cNvSpPr txBox="1"/>
          <p:nvPr/>
        </p:nvSpPr>
        <p:spPr>
          <a:xfrm>
            <a:off x="605600" y="318196"/>
            <a:ext cx="2779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FINETUNING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27C9088-A912-C08F-F2D0-6C5063FF09AF}"/>
              </a:ext>
            </a:extLst>
          </p:cNvPr>
          <p:cNvSpPr txBox="1"/>
          <p:nvPr/>
        </p:nvSpPr>
        <p:spPr>
          <a:xfrm>
            <a:off x="445389" y="3999817"/>
            <a:ext cx="2779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TESTING</a:t>
            </a:r>
          </a:p>
        </p:txBody>
      </p: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B5CD5A64-B884-3122-63FE-5E89B962A8E4}"/>
              </a:ext>
            </a:extLst>
          </p:cNvPr>
          <p:cNvCxnSpPr>
            <a:stCxn id="20" idx="2"/>
            <a:endCxn id="19" idx="2"/>
          </p:cNvCxnSpPr>
          <p:nvPr/>
        </p:nvCxnSpPr>
        <p:spPr>
          <a:xfrm rot="16200000" flipH="1">
            <a:off x="7474774" y="2510569"/>
            <a:ext cx="300929" cy="6705791"/>
          </a:xfrm>
          <a:prstGeom prst="bentConnector3">
            <a:avLst>
              <a:gd name="adj1" fmla="val 175965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1154C40B-9233-5096-FEFD-54FB49ED58B3}"/>
              </a:ext>
            </a:extLst>
          </p:cNvPr>
          <p:cNvSpPr txBox="1"/>
          <p:nvPr/>
        </p:nvSpPr>
        <p:spPr>
          <a:xfrm>
            <a:off x="4398264" y="6223270"/>
            <a:ext cx="6976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Octorest</a:t>
            </a:r>
            <a:r>
              <a:rPr lang="en-US" dirty="0"/>
              <a:t>: Receive commands: pause, increase/decrease </a:t>
            </a:r>
            <a:r>
              <a:rPr lang="en-US" dirty="0" err="1"/>
              <a:t>feedrate</a:t>
            </a:r>
            <a:r>
              <a:rPr lang="en-US" dirty="0"/>
              <a:t>..</a:t>
            </a:r>
          </a:p>
        </p:txBody>
      </p:sp>
    </p:spTree>
    <p:extLst>
      <p:ext uri="{BB962C8B-B14F-4D97-AF65-F5344CB8AC3E}">
        <p14:creationId xmlns:p14="http://schemas.microsoft.com/office/powerpoint/2010/main" val="225708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76375B-B24D-E068-CC44-694F67E94697}"/>
              </a:ext>
            </a:extLst>
          </p:cNvPr>
          <p:cNvSpPr txBox="1"/>
          <p:nvPr/>
        </p:nvSpPr>
        <p:spPr>
          <a:xfrm>
            <a:off x="399288" y="1024128"/>
            <a:ext cx="52943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also enable us to experiment with new material specs in the virtual environment to simulate prints instead of experimenting in the physical world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9E14B6-6DD3-92C3-A8B5-A8CF681DD06F}"/>
              </a:ext>
            </a:extLst>
          </p:cNvPr>
          <p:cNvSpPr txBox="1"/>
          <p:nvPr/>
        </p:nvSpPr>
        <p:spPr>
          <a:xfrm>
            <a:off x="399288" y="2468880"/>
            <a:ext cx="64465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can also develop a thermal model to simulate how material cools and contrast if we add an IR camera and apply segmentation techniques</a:t>
            </a:r>
          </a:p>
        </p:txBody>
      </p:sp>
    </p:spTree>
    <p:extLst>
      <p:ext uri="{BB962C8B-B14F-4D97-AF65-F5344CB8AC3E}">
        <p14:creationId xmlns:p14="http://schemas.microsoft.com/office/powerpoint/2010/main" val="18679672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344</TotalTime>
  <Words>286</Words>
  <Application>Microsoft Office PowerPoint</Application>
  <PresentationFormat>Widescreen</PresentationFormat>
  <Paragraphs>61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Aptos</vt:lpstr>
      <vt:lpstr>Aptos Display</vt:lpstr>
      <vt:lpstr>Arial</vt:lpstr>
      <vt:lpstr>Times New Roman</vt:lpstr>
      <vt:lpstr>Office Theme</vt:lpstr>
      <vt:lpstr>3D Printing Defect Detection and Mitigation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Ben Sidhom, Ahmed</dc:creator>
  <cp:lastModifiedBy>Ben Sidhom, Ahmed</cp:lastModifiedBy>
  <cp:revision>1</cp:revision>
  <dcterms:created xsi:type="dcterms:W3CDTF">2025-03-14T16:01:11Z</dcterms:created>
  <dcterms:modified xsi:type="dcterms:W3CDTF">2025-03-14T21:45:11Z</dcterms:modified>
</cp:coreProperties>
</file>