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9E68-8619-5753-86C2-E2F89521F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5694C-980F-9C88-532C-50F102DB3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E865F-7BCE-8934-A5BB-70F7F64E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C36-1C7C-4F28-9B6F-45BC1C80CFB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6549-7E8E-1F02-45C8-05FA0187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52BD-D9BA-B9FA-3282-C5F4A3F3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0F7-C36B-4CAF-8514-7C2E91F5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7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E4F1-27C5-8462-793F-DA54D87A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2E197-BC7D-779D-F43F-478CB3357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22600-3F3F-5DED-536A-2A1CF6B2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C36-1C7C-4F28-9B6F-45BC1C80CFB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7D88-3CAE-1189-8292-4F6015BA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1BDA-BF2F-C7E8-0B77-528E0837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0F7-C36B-4CAF-8514-7C2E91F5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02E58-792D-C0EF-79D5-0B732D8A1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50FAF-C66B-C655-4B77-584F6FD35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92EAC-9D73-E559-99BF-C4C169F6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C36-1C7C-4F28-9B6F-45BC1C80CFB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58459-6F42-CB99-51A6-3D1788F9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0870-5533-75C0-AE27-3ABB5114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0F7-C36B-4CAF-8514-7C2E91F5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7D4B-3E42-D47C-A4E2-257368FE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88FD6-CBD1-25F8-AB9D-E46677040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854B9-9099-A569-4C24-C5A79E4C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C36-1C7C-4F28-9B6F-45BC1C80CFB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63D44-C8D5-F58C-20E6-A826C355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722F-8FA2-1941-9BEB-B45C5155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0F7-C36B-4CAF-8514-7C2E91F5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2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EB88-D0EC-2B37-5077-5757AAE5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4C883-B8AE-5C76-A8E4-F65711235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9CEC-5556-49AC-BB74-67ECA2C5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C36-1C7C-4F28-9B6F-45BC1C80CFB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325D4-382B-5A8A-6CB4-E6828309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B2F6-8B43-0339-0A33-C77447F0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0F7-C36B-4CAF-8514-7C2E91F5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2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4916-2D32-A9B6-0FAA-9D02EDA2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292B-C45C-32F0-FAD2-87D0C08CE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2E72B-9F7B-E545-4BFA-D00E2891C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58822-37BE-DCCA-5D7A-CC36770E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C36-1C7C-4F28-9B6F-45BC1C80CFB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21631-E3D8-31D0-4B00-1B83422A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08A93-E264-F828-3164-966BF7E3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0F7-C36B-4CAF-8514-7C2E91F5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5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47CF-E5A4-B326-67A3-116ED854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35EB8-B7C5-518A-AF41-FF51DB19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B9057-FAC1-0418-8740-15C33E0EB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9A8AA-39AA-22E0-557C-56E1E0CA7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180EE-9DDD-ED74-77C9-756248B84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236F1-8A86-015C-3FC3-595BCF05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C36-1C7C-4F28-9B6F-45BC1C80CFB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271B1-603E-1453-FD14-BF9A8988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D42A7-032C-2AE0-05D2-B2E91A60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0F7-C36B-4CAF-8514-7C2E91F5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5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0DED-BB13-118C-19FA-2E5738BB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BFE28-B74E-E671-9483-045C2F62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C36-1C7C-4F28-9B6F-45BC1C80CFB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46B86-A833-54BC-A7A4-AC700A5D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717FD-391E-70D2-74CA-F1B06AAD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0F7-C36B-4CAF-8514-7C2E91F5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0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23C9F-8A08-9300-59B6-040A5194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C36-1C7C-4F28-9B6F-45BC1C80CFB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8A5E8-D14A-CC21-D641-7022736B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FAAB7-1F1D-97CB-7CC4-2BA507EE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0F7-C36B-4CAF-8514-7C2E91F5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7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755B-8825-B02F-3F4E-0A078056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7C2DA-0940-A98A-F7AF-51498ED9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EB289-B7E8-D2E6-B442-09496FFEE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0375F-7ABC-044E-0DE3-0C59C715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C36-1C7C-4F28-9B6F-45BC1C80CFB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A0157-5EED-52CA-E055-F2FDF2A5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FC6BE-EC49-698E-8E7E-73FAF13E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0F7-C36B-4CAF-8514-7C2E91F5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0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EC50-AF47-5962-7838-6E7657B0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55A4F-AF3F-BFBB-E2E5-5D9D6B673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3C55A-82E4-E10E-FBAB-7E4B2C663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370A6-D35B-28F8-31A1-2102BC9E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1C36-1C7C-4F28-9B6F-45BC1C80CFB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C032A-86CF-A9D4-0569-FC6E127A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A29B6-EB9C-40F7-BFC0-875A6BE0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A0F7-C36B-4CAF-8514-7C2E91F5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ECA91-819F-160D-68F0-6C827A29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8564F-67A4-C184-66A4-65FE422BC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D86A2-4B05-CC56-88DB-457545831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01C36-1C7C-4F28-9B6F-45BC1C80CFB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5C4DB-E664-6580-B144-35BD8F2F1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36B5-51F0-C6A4-B723-4E04397E1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DA0F7-C36B-4CAF-8514-7C2E91F5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5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164A-3D9A-6A12-B63B-31F514CBD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SQL Architecture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8E8F7-1A7B-2683-320C-CE09D6705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4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4931FC-11FC-41EB-FDF8-3C8CF5848A5E}"/>
              </a:ext>
            </a:extLst>
          </p:cNvPr>
          <p:cNvSpPr/>
          <p:nvPr/>
        </p:nvSpPr>
        <p:spPr>
          <a:xfrm>
            <a:off x="2369574" y="1248697"/>
            <a:ext cx="2123768" cy="9537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 </a:t>
            </a:r>
            <a:r>
              <a:rPr lang="de-DE" dirty="0" err="1"/>
              <a:t>files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FD1E6E-5A9F-2822-A7B5-B1FDE438A4F1}"/>
              </a:ext>
            </a:extLst>
          </p:cNvPr>
          <p:cNvSpPr/>
          <p:nvPr/>
        </p:nvSpPr>
        <p:spPr>
          <a:xfrm>
            <a:off x="4862052" y="3429000"/>
            <a:ext cx="2123768" cy="9537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SQL </a:t>
            </a:r>
            <a:r>
              <a:rPr lang="de-DE" dirty="0" err="1"/>
              <a:t>database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ABAF89-4BB4-993F-0344-664B965C2354}"/>
              </a:ext>
            </a:extLst>
          </p:cNvPr>
          <p:cNvSpPr/>
          <p:nvPr/>
        </p:nvSpPr>
        <p:spPr>
          <a:xfrm>
            <a:off x="7393858" y="1238865"/>
            <a:ext cx="2123768" cy="9537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files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7801F2-A921-B0E3-4E5C-E8719B7DF8F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493342" y="1715730"/>
            <a:ext cx="2900516" cy="9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D7238B-B13C-A4B8-C917-2963489C9F99}"/>
              </a:ext>
            </a:extLst>
          </p:cNvPr>
          <p:cNvCxnSpPr>
            <a:stCxn id="6" idx="2"/>
            <a:endCxn id="5" idx="3"/>
          </p:cNvCxnSpPr>
          <p:nvPr/>
        </p:nvCxnSpPr>
        <p:spPr>
          <a:xfrm flipH="1">
            <a:off x="6985820" y="2192594"/>
            <a:ext cx="1469922" cy="1713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B242B1-59C7-7ADD-E205-044F4BCB2F78}"/>
              </a:ext>
            </a:extLst>
          </p:cNvPr>
          <p:cNvCxnSpPr>
            <a:stCxn id="5" idx="1"/>
            <a:endCxn id="4" idx="2"/>
          </p:cNvCxnSpPr>
          <p:nvPr/>
        </p:nvCxnSpPr>
        <p:spPr>
          <a:xfrm flipH="1" flipV="1">
            <a:off x="3431458" y="2202426"/>
            <a:ext cx="1430594" cy="1703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325B62-7B92-904B-F25D-84492611FC7B}"/>
              </a:ext>
            </a:extLst>
          </p:cNvPr>
          <p:cNvSpPr txBox="1"/>
          <p:nvPr/>
        </p:nvSpPr>
        <p:spPr>
          <a:xfrm>
            <a:off x="5142272" y="1366062"/>
            <a:ext cx="184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save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32F333-8302-EFB2-A5A7-BB72BF365120}"/>
              </a:ext>
            </a:extLst>
          </p:cNvPr>
          <p:cNvSpPr txBox="1"/>
          <p:nvPr/>
        </p:nvSpPr>
        <p:spPr>
          <a:xfrm>
            <a:off x="3018504" y="2864563"/>
            <a:ext cx="184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query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15135-34B7-981D-02B3-B001416BED4E}"/>
              </a:ext>
            </a:extLst>
          </p:cNvPr>
          <p:cNvSpPr txBox="1"/>
          <p:nvPr/>
        </p:nvSpPr>
        <p:spPr>
          <a:xfrm>
            <a:off x="7720781" y="3049229"/>
            <a:ext cx="184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34770F-052A-6BA5-D76B-95255706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994564"/>
              </p:ext>
            </p:extLst>
          </p:nvPr>
        </p:nvGraphicFramePr>
        <p:xfrm>
          <a:off x="5437238" y="2548466"/>
          <a:ext cx="3405239" cy="210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5239">
                  <a:extLst>
                    <a:ext uri="{9D8B030D-6E8A-4147-A177-3AD203B41FA5}">
                      <a16:colId xmlns:a16="http://schemas.microsoft.com/office/drawing/2014/main" val="1120220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Print_jobs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0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Primary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key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print_name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de-DE" dirty="0"/>
                        <a:t>Printer (</a:t>
                      </a:r>
                      <a:r>
                        <a:rPr lang="de-DE" dirty="0" err="1"/>
                        <a:t>godot</a:t>
                      </a:r>
                      <a:r>
                        <a:rPr lang="de-DE" dirty="0"/>
                        <a:t> .exe </a:t>
                      </a:r>
                      <a:r>
                        <a:rPr lang="de-DE" dirty="0" err="1"/>
                        <a:t>path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Filament</a:t>
                      </a:r>
                    </a:p>
                    <a:p>
                      <a:r>
                        <a:rPr lang="de-DE" dirty="0"/>
                        <a:t>Geometry (.</a:t>
                      </a:r>
                      <a:r>
                        <a:rPr lang="de-DE" dirty="0" err="1"/>
                        <a:t>gcode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path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AE </a:t>
                      </a:r>
                      <a:r>
                        <a:rPr lang="de-DE" dirty="0" err="1"/>
                        <a:t>parameters</a:t>
                      </a:r>
                      <a:endParaRPr lang="de-DE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081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3DBA44-07B2-859F-43DA-1E587DDF9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02195"/>
              </p:ext>
            </p:extLst>
          </p:nvPr>
        </p:nvGraphicFramePr>
        <p:xfrm>
          <a:off x="899651" y="872066"/>
          <a:ext cx="3662517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2517">
                  <a:extLst>
                    <a:ext uri="{9D8B030D-6E8A-4147-A177-3AD203B41FA5}">
                      <a16:colId xmlns:a16="http://schemas.microsoft.com/office/drawing/2014/main" val="1120220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0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6"/>
                          </a:solidFill>
                        </a:rPr>
                        <a:t>Primary 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</a:rPr>
                        <a:t>key</a:t>
                      </a:r>
                      <a:r>
                        <a:rPr lang="de-DE" dirty="0">
                          <a:solidFill>
                            <a:schemeClr val="accent6"/>
                          </a:solidFill>
                        </a:rPr>
                        <a:t>: 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</a:rPr>
                        <a:t>Id</a:t>
                      </a:r>
                      <a:endParaRPr lang="de-DE" dirty="0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Secondary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key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print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name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  <a:p>
                      <a:r>
                        <a:rPr lang="de-DE" dirty="0"/>
                        <a:t>Image (</a:t>
                      </a:r>
                      <a:r>
                        <a:rPr lang="de-DE" dirty="0" err="1"/>
                        <a:t>path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Images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bounding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boxes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path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Classes</a:t>
                      </a:r>
                    </a:p>
                    <a:p>
                      <a:r>
                        <a:rPr lang="de-DE" dirty="0" err="1"/>
                        <a:t>Probabilities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0819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4E4D67-9B4E-447B-EADD-DD3E487AA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73906"/>
              </p:ext>
            </p:extLst>
          </p:nvPr>
        </p:nvGraphicFramePr>
        <p:xfrm>
          <a:off x="899651" y="3708673"/>
          <a:ext cx="3662517" cy="23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2517">
                  <a:extLst>
                    <a:ext uri="{9D8B030D-6E8A-4147-A177-3AD203B41FA5}">
                      <a16:colId xmlns:a16="http://schemas.microsoft.com/office/drawing/2014/main" val="1120220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Acoustics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0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6"/>
                          </a:solidFill>
                        </a:rPr>
                        <a:t>Primary 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</a:rPr>
                        <a:t>key</a:t>
                      </a:r>
                      <a:r>
                        <a:rPr lang="de-DE" dirty="0">
                          <a:solidFill>
                            <a:schemeClr val="accent6"/>
                          </a:solidFill>
                        </a:rPr>
                        <a:t>: </a:t>
                      </a:r>
                      <a:r>
                        <a:rPr lang="de-DE" dirty="0" err="1">
                          <a:solidFill>
                            <a:schemeClr val="accent6"/>
                          </a:solidFill>
                        </a:rPr>
                        <a:t>Id</a:t>
                      </a:r>
                      <a:endParaRPr lang="de-DE" dirty="0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Secondary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key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print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name</a:t>
                      </a:r>
                      <a:endParaRPr lang="de-DE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  <a:p>
                      <a:r>
                        <a:rPr lang="de-DE" dirty="0"/>
                        <a:t>Wave</a:t>
                      </a:r>
                    </a:p>
                    <a:p>
                      <a:r>
                        <a:rPr lang="de-DE" dirty="0"/>
                        <a:t>Features</a:t>
                      </a:r>
                    </a:p>
                    <a:p>
                      <a:r>
                        <a:rPr lang="de-DE" dirty="0"/>
                        <a:t>Classe</a:t>
                      </a:r>
                    </a:p>
                    <a:p>
                      <a:r>
                        <a:rPr lang="de-DE" dirty="0"/>
                        <a:t>P</a:t>
                      </a:r>
                      <a:r>
                        <a:rPr lang="de-DE"/>
                        <a:t>robability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0819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3A83C5-6391-63AF-804E-B721AED1E67F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 flipV="1">
            <a:off x="4562168" y="2063326"/>
            <a:ext cx="875070" cy="1539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8FDBA4-CF95-6D6F-7647-2A3BD2678BDD}"/>
              </a:ext>
            </a:extLst>
          </p:cNvPr>
          <p:cNvCxnSpPr>
            <a:endCxn id="9" idx="3"/>
          </p:cNvCxnSpPr>
          <p:nvPr/>
        </p:nvCxnSpPr>
        <p:spPr>
          <a:xfrm flipH="1">
            <a:off x="4562168" y="3602566"/>
            <a:ext cx="875070" cy="1297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2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C65252DBD6F14F9839EEA94A77592B" ma:contentTypeVersion="17" ma:contentTypeDescription="Crée un document." ma:contentTypeScope="" ma:versionID="862e6ad85bb39f8f425ae7d418bfee4a">
  <xsd:schema xmlns:xsd="http://www.w3.org/2001/XMLSchema" xmlns:xs="http://www.w3.org/2001/XMLSchema" xmlns:p="http://schemas.microsoft.com/office/2006/metadata/properties" xmlns:ns2="8f2a328a-41db-4be3-9b9e-c31024d7dd5f" xmlns:ns3="b4735eaf-c0cb-43c5-8fff-2ae3a57ac81a" targetNamespace="http://schemas.microsoft.com/office/2006/metadata/properties" ma:root="true" ma:fieldsID="6d5608bfbd57c267288ca05c712f4d12" ns2:_="" ns3:_="">
    <xsd:import namespace="8f2a328a-41db-4be3-9b9e-c31024d7dd5f"/>
    <xsd:import namespace="b4735eaf-c0cb-43c5-8fff-2ae3a57ac8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SearchProperties" minOccurs="0"/>
                <xsd:element ref="ns2:Readyfor7_x002f_6Trip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a328a-41db-4be3-9b9e-c31024d7dd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e5ec2d67-bf2d-4680-93ab-71d0936652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Readyfor7_x002f_6Trip" ma:index="23" nillable="true" ma:displayName="Ready for 7/6 Trip" ma:default="0" ma:format="Dropdown" ma:internalName="Readyfor7_x002f_6Trip">
      <xsd:simpleType>
        <xsd:restriction base="dms:Boolean"/>
      </xsd:simpleType>
    </xsd:element>
    <xsd:element name="MediaServiceBillingMetadata" ma:index="24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735eaf-c0cb-43c5-8fff-2ae3a57ac8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9b47ca3-baa8-4ace-bbf6-319b49803790}" ma:internalName="TaxCatchAll" ma:showField="CatchAllData" ma:web="b4735eaf-c0cb-43c5-8fff-2ae3a57ac8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f2a328a-41db-4be3-9b9e-c31024d7dd5f">
      <Terms xmlns="http://schemas.microsoft.com/office/infopath/2007/PartnerControls"/>
    </lcf76f155ced4ddcb4097134ff3c332f>
    <TaxCatchAll xmlns="b4735eaf-c0cb-43c5-8fff-2ae3a57ac81a" xsi:nil="true"/>
    <Readyfor7_x002f_6Trip xmlns="8f2a328a-41db-4be3-9b9e-c31024d7dd5f">false</Readyfor7_x002f_6Trip>
  </documentManagement>
</p:properties>
</file>

<file path=customXml/itemProps1.xml><?xml version="1.0" encoding="utf-8"?>
<ds:datastoreItem xmlns:ds="http://schemas.openxmlformats.org/officeDocument/2006/customXml" ds:itemID="{DFE32F19-F48B-481C-971D-DEB4D7E5CD30}"/>
</file>

<file path=customXml/itemProps2.xml><?xml version="1.0" encoding="utf-8"?>
<ds:datastoreItem xmlns:ds="http://schemas.openxmlformats.org/officeDocument/2006/customXml" ds:itemID="{8CEB3B9D-601C-4AB4-B53E-0B7CA84DAE1F}"/>
</file>

<file path=customXml/itemProps3.xml><?xml version="1.0" encoding="utf-8"?>
<ds:datastoreItem xmlns:ds="http://schemas.openxmlformats.org/officeDocument/2006/customXml" ds:itemID="{6A7F8BDC-DC14-446C-987D-4A79A5D0F4F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SQL Architecture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Sidhom, Ahmed</dc:creator>
  <cp:lastModifiedBy>Ben Sidhom, Ahmed</cp:lastModifiedBy>
  <cp:revision>2</cp:revision>
  <dcterms:created xsi:type="dcterms:W3CDTF">2025-04-02T17:16:32Z</dcterms:created>
  <dcterms:modified xsi:type="dcterms:W3CDTF">2025-04-02T18:08:39Z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0x01010058C65252DBD6F14F9839EEA94A77592B</vt:lpwstr>
  </property>
</Properties>
</file>