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257" r:id="rId6"/>
    <p:sldId id="273" r:id="rId7"/>
    <p:sldId id="258" r:id="rId8"/>
    <p:sldId id="259" r:id="rId9"/>
    <p:sldId id="260" r:id="rId10"/>
    <p:sldId id="261" r:id="rId11"/>
    <p:sldId id="272" r:id="rId12"/>
    <p:sldId id="262" r:id="rId13"/>
    <p:sldId id="274" r:id="rId14"/>
    <p:sldId id="263" r:id="rId15"/>
    <p:sldId id="264" r:id="rId16"/>
    <p:sldId id="268" r:id="rId17"/>
    <p:sldId id="269" r:id="rId18"/>
    <p:sldId id="270" r:id="rId19"/>
    <p:sldId id="271" r:id="rId20"/>
    <p:sldId id="265" r:id="rId21"/>
    <p:sldId id="266" r:id="rId22"/>
    <p:sldId id="26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16E67E-A140-4833-A88A-28DAEEA47E29}" v="1" dt="2024-06-25T19:12:52.4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Sidhom, Ahmed" userId="S::bensid28@students.rowan.edu::216da3d4-98d5-44a0-8c67-1cf8ab17df57" providerId="AD" clId="Web-{4862F8BC-28BE-465A-A070-CE1A446B0B77}"/>
    <pc:docChg chg="addSld modSld">
      <pc:chgData name="Ben Sidhom, Ahmed" userId="S::bensid28@students.rowan.edu::216da3d4-98d5-44a0-8c67-1cf8ab17df57" providerId="AD" clId="Web-{4862F8BC-28BE-465A-A070-CE1A446B0B77}" dt="2024-06-21T20:27:27.204" v="121" actId="20577"/>
      <pc:docMkLst>
        <pc:docMk/>
      </pc:docMkLst>
      <pc:sldChg chg="add">
        <pc:chgData name="Ben Sidhom, Ahmed" userId="S::bensid28@students.rowan.edu::216da3d4-98d5-44a0-8c67-1cf8ab17df57" providerId="AD" clId="Web-{4862F8BC-28BE-465A-A070-CE1A446B0B77}" dt="2024-06-21T20:16:58.231" v="0"/>
        <pc:sldMkLst>
          <pc:docMk/>
          <pc:sldMk cId="1393619046" sldId="268"/>
        </pc:sldMkLst>
      </pc:sldChg>
      <pc:sldChg chg="add">
        <pc:chgData name="Ben Sidhom, Ahmed" userId="S::bensid28@students.rowan.edu::216da3d4-98d5-44a0-8c67-1cf8ab17df57" providerId="AD" clId="Web-{4862F8BC-28BE-465A-A070-CE1A446B0B77}" dt="2024-06-21T20:16:58.231" v="1"/>
        <pc:sldMkLst>
          <pc:docMk/>
          <pc:sldMk cId="1962699406" sldId="269"/>
        </pc:sldMkLst>
      </pc:sldChg>
      <pc:sldChg chg="add">
        <pc:chgData name="Ben Sidhom, Ahmed" userId="S::bensid28@students.rowan.edu::216da3d4-98d5-44a0-8c67-1cf8ab17df57" providerId="AD" clId="Web-{4862F8BC-28BE-465A-A070-CE1A446B0B77}" dt="2024-06-21T20:16:58.231" v="2"/>
        <pc:sldMkLst>
          <pc:docMk/>
          <pc:sldMk cId="3852361977" sldId="270"/>
        </pc:sldMkLst>
      </pc:sldChg>
      <pc:sldChg chg="add">
        <pc:chgData name="Ben Sidhom, Ahmed" userId="S::bensid28@students.rowan.edu::216da3d4-98d5-44a0-8c67-1cf8ab17df57" providerId="AD" clId="Web-{4862F8BC-28BE-465A-A070-CE1A446B0B77}" dt="2024-06-21T20:16:58.246" v="3"/>
        <pc:sldMkLst>
          <pc:docMk/>
          <pc:sldMk cId="2259102955" sldId="271"/>
        </pc:sldMkLst>
      </pc:sldChg>
      <pc:sldChg chg="addSp delSp modSp new">
        <pc:chgData name="Ben Sidhom, Ahmed" userId="S::bensid28@students.rowan.edu::216da3d4-98d5-44a0-8c67-1cf8ab17df57" providerId="AD" clId="Web-{4862F8BC-28BE-465A-A070-CE1A446B0B77}" dt="2024-06-21T20:24:45.918" v="107"/>
        <pc:sldMkLst>
          <pc:docMk/>
          <pc:sldMk cId="428073100" sldId="272"/>
        </pc:sldMkLst>
        <pc:spChg chg="mod">
          <ac:chgData name="Ben Sidhom, Ahmed" userId="S::bensid28@students.rowan.edu::216da3d4-98d5-44a0-8c67-1cf8ab17df57" providerId="AD" clId="Web-{4862F8BC-28BE-465A-A070-CE1A446B0B77}" dt="2024-06-21T20:17:52.045" v="7" actId="20577"/>
          <ac:spMkLst>
            <pc:docMk/>
            <pc:sldMk cId="428073100" sldId="272"/>
            <ac:spMk id="2" creationId="{26A86D5F-E495-FF52-6E05-0788AAC5550A}"/>
          </ac:spMkLst>
        </pc:spChg>
        <pc:spChg chg="del">
          <ac:chgData name="Ben Sidhom, Ahmed" userId="S::bensid28@students.rowan.edu::216da3d4-98d5-44a0-8c67-1cf8ab17df57" providerId="AD" clId="Web-{4862F8BC-28BE-465A-A070-CE1A446B0B77}" dt="2024-06-21T20:18:13.686" v="8"/>
          <ac:spMkLst>
            <pc:docMk/>
            <pc:sldMk cId="428073100" sldId="272"/>
            <ac:spMk id="3" creationId="{F6EF23DA-FA22-9306-500E-EADE8DC629FD}"/>
          </ac:spMkLst>
        </pc:spChg>
        <pc:spChg chg="add mod">
          <ac:chgData name="Ben Sidhom, Ahmed" userId="S::bensid28@students.rowan.edu::216da3d4-98d5-44a0-8c67-1cf8ab17df57" providerId="AD" clId="Web-{4862F8BC-28BE-465A-A070-CE1A446B0B77}" dt="2024-06-21T20:20:38.566" v="57" actId="1076"/>
          <ac:spMkLst>
            <pc:docMk/>
            <pc:sldMk cId="428073100" sldId="272"/>
            <ac:spMk id="5" creationId="{7B2AF941-3461-E4E1-156A-3DE22091EF5D}"/>
          </ac:spMkLst>
        </pc:spChg>
        <pc:spChg chg="add mod">
          <ac:chgData name="Ben Sidhom, Ahmed" userId="S::bensid28@students.rowan.edu::216da3d4-98d5-44a0-8c67-1cf8ab17df57" providerId="AD" clId="Web-{4862F8BC-28BE-465A-A070-CE1A446B0B77}" dt="2024-06-21T20:20:55.957" v="60" actId="1076"/>
          <ac:spMkLst>
            <pc:docMk/>
            <pc:sldMk cId="428073100" sldId="272"/>
            <ac:spMk id="6" creationId="{B995115B-BF54-34BE-A988-BFB4670FAF82}"/>
          </ac:spMkLst>
        </pc:spChg>
        <pc:spChg chg="add mod">
          <ac:chgData name="Ben Sidhom, Ahmed" userId="S::bensid28@students.rowan.edu::216da3d4-98d5-44a0-8c67-1cf8ab17df57" providerId="AD" clId="Web-{4862F8BC-28BE-465A-A070-CE1A446B0B77}" dt="2024-06-21T20:21:05.801" v="61" actId="1076"/>
          <ac:spMkLst>
            <pc:docMk/>
            <pc:sldMk cId="428073100" sldId="272"/>
            <ac:spMk id="7" creationId="{9276A296-3B0C-B167-40C1-B524D110CE4A}"/>
          </ac:spMkLst>
        </pc:spChg>
        <pc:spChg chg="add mod">
          <ac:chgData name="Ben Sidhom, Ahmed" userId="S::bensid28@students.rowan.edu::216da3d4-98d5-44a0-8c67-1cf8ab17df57" providerId="AD" clId="Web-{4862F8BC-28BE-465A-A070-CE1A446B0B77}" dt="2024-06-21T20:21:22.020" v="64" actId="1076"/>
          <ac:spMkLst>
            <pc:docMk/>
            <pc:sldMk cId="428073100" sldId="272"/>
            <ac:spMk id="8" creationId="{D6B2D638-822A-577B-7F68-17F4C9DA172D}"/>
          </ac:spMkLst>
        </pc:spChg>
        <pc:spChg chg="add mod">
          <ac:chgData name="Ben Sidhom, Ahmed" userId="S::bensid28@students.rowan.edu::216da3d4-98d5-44a0-8c67-1cf8ab17df57" providerId="AD" clId="Web-{4862F8BC-28BE-465A-A070-CE1A446B0B77}" dt="2024-06-21T20:21:11.098" v="62" actId="1076"/>
          <ac:spMkLst>
            <pc:docMk/>
            <pc:sldMk cId="428073100" sldId="272"/>
            <ac:spMk id="9" creationId="{81343B6A-CC39-12BE-088A-41F8CE2C868A}"/>
          </ac:spMkLst>
        </pc:spChg>
        <pc:spChg chg="add mod">
          <ac:chgData name="Ben Sidhom, Ahmed" userId="S::bensid28@students.rowan.edu::216da3d4-98d5-44a0-8c67-1cf8ab17df57" providerId="AD" clId="Web-{4862F8BC-28BE-465A-A070-CE1A446B0B77}" dt="2024-06-21T20:21:15.505" v="63" actId="1076"/>
          <ac:spMkLst>
            <pc:docMk/>
            <pc:sldMk cId="428073100" sldId="272"/>
            <ac:spMk id="10" creationId="{96C6F0D6-08B9-24FB-D11D-859741F842A8}"/>
          </ac:spMkLst>
        </pc:spChg>
        <pc:spChg chg="add mod">
          <ac:chgData name="Ben Sidhom, Ahmed" userId="S::bensid28@students.rowan.edu::216da3d4-98d5-44a0-8c67-1cf8ab17df57" providerId="AD" clId="Web-{4862F8BC-28BE-465A-A070-CE1A446B0B77}" dt="2024-06-21T20:23:44.697" v="86" actId="20577"/>
          <ac:spMkLst>
            <pc:docMk/>
            <pc:sldMk cId="428073100" sldId="272"/>
            <ac:spMk id="11" creationId="{03A8B6A4-3239-C91C-298A-76C936313023}"/>
          </ac:spMkLst>
        </pc:spChg>
        <pc:spChg chg="add mod">
          <ac:chgData name="Ben Sidhom, Ahmed" userId="S::bensid28@students.rowan.edu::216da3d4-98d5-44a0-8c67-1cf8ab17df57" providerId="AD" clId="Web-{4862F8BC-28BE-465A-A070-CE1A446B0B77}" dt="2024-06-21T20:24:35.089" v="106" actId="20577"/>
          <ac:spMkLst>
            <pc:docMk/>
            <pc:sldMk cId="428073100" sldId="272"/>
            <ac:spMk id="12" creationId="{57BAF442-558B-11DA-0FE9-3BDBF74853E6}"/>
          </ac:spMkLst>
        </pc:spChg>
        <pc:spChg chg="add">
          <ac:chgData name="Ben Sidhom, Ahmed" userId="S::bensid28@students.rowan.edu::216da3d4-98d5-44a0-8c67-1cf8ab17df57" providerId="AD" clId="Web-{4862F8BC-28BE-465A-A070-CE1A446B0B77}" dt="2024-06-21T20:24:45.918" v="107"/>
          <ac:spMkLst>
            <pc:docMk/>
            <pc:sldMk cId="428073100" sldId="272"/>
            <ac:spMk id="13" creationId="{DCA09E93-95A9-4292-EA47-D224D34224C2}"/>
          </ac:spMkLst>
        </pc:spChg>
        <pc:graphicFrameChg chg="add mod ord modGraphic">
          <ac:chgData name="Ben Sidhom, Ahmed" userId="S::bensid28@students.rowan.edu::216da3d4-98d5-44a0-8c67-1cf8ab17df57" providerId="AD" clId="Web-{4862F8BC-28BE-465A-A070-CE1A446B0B77}" dt="2024-06-21T20:19:35.955" v="45"/>
          <ac:graphicFrameMkLst>
            <pc:docMk/>
            <pc:sldMk cId="428073100" sldId="272"/>
            <ac:graphicFrameMk id="4" creationId="{397A220A-2106-BD29-B61B-7A8F1DB4B126}"/>
          </ac:graphicFrameMkLst>
        </pc:graphicFrameChg>
      </pc:sldChg>
      <pc:sldChg chg="modSp new">
        <pc:chgData name="Ben Sidhom, Ahmed" userId="S::bensid28@students.rowan.edu::216da3d4-98d5-44a0-8c67-1cf8ab17df57" providerId="AD" clId="Web-{4862F8BC-28BE-465A-A070-CE1A446B0B77}" dt="2024-06-21T20:27:27.204" v="121" actId="20577"/>
        <pc:sldMkLst>
          <pc:docMk/>
          <pc:sldMk cId="2351208250" sldId="273"/>
        </pc:sldMkLst>
        <pc:spChg chg="mod">
          <ac:chgData name="Ben Sidhom, Ahmed" userId="S::bensid28@students.rowan.edu::216da3d4-98d5-44a0-8c67-1cf8ab17df57" providerId="AD" clId="Web-{4862F8BC-28BE-465A-A070-CE1A446B0B77}" dt="2024-06-21T20:27:27.204" v="121" actId="20577"/>
          <ac:spMkLst>
            <pc:docMk/>
            <pc:sldMk cId="2351208250" sldId="273"/>
            <ac:spMk id="2" creationId="{9AF62103-48D7-7099-C494-60F1DF527B3E}"/>
          </ac:spMkLst>
        </pc:spChg>
      </pc:sldChg>
    </pc:docChg>
  </pc:docChgLst>
  <pc:docChgLst>
    <pc:chgData name="Ben Sidhom, Ahmed" userId="S::bensid28@students.rowan.edu::216da3d4-98d5-44a0-8c67-1cf8ab17df57" providerId="AD" clId="Web-{C1BCF41E-EEC0-4726-B6DF-BA7EE79ED547}"/>
    <pc:docChg chg="addSld delSld modSld">
      <pc:chgData name="Ben Sidhom, Ahmed" userId="S::bensid28@students.rowan.edu::216da3d4-98d5-44a0-8c67-1cf8ab17df57" providerId="AD" clId="Web-{C1BCF41E-EEC0-4726-B6DF-BA7EE79ED547}" dt="2024-06-21T20:55:54.298" v="154" actId="20577"/>
      <pc:docMkLst>
        <pc:docMk/>
      </pc:docMkLst>
      <pc:sldChg chg="modSp">
        <pc:chgData name="Ben Sidhom, Ahmed" userId="S::bensid28@students.rowan.edu::216da3d4-98d5-44a0-8c67-1cf8ab17df57" providerId="AD" clId="Web-{C1BCF41E-EEC0-4726-B6DF-BA7EE79ED547}" dt="2024-06-21T20:55:54.298" v="154" actId="20577"/>
        <pc:sldMkLst>
          <pc:docMk/>
          <pc:sldMk cId="2864364712" sldId="265"/>
        </pc:sldMkLst>
        <pc:spChg chg="mod">
          <ac:chgData name="Ben Sidhom, Ahmed" userId="S::bensid28@students.rowan.edu::216da3d4-98d5-44a0-8c67-1cf8ab17df57" providerId="AD" clId="Web-{C1BCF41E-EEC0-4726-B6DF-BA7EE79ED547}" dt="2024-06-21T20:55:54.298" v="154" actId="20577"/>
          <ac:spMkLst>
            <pc:docMk/>
            <pc:sldMk cId="2864364712" sldId="265"/>
            <ac:spMk id="2" creationId="{E149A29D-6C3A-739E-8BE3-E6F0C9F952CB}"/>
          </ac:spMkLst>
        </pc:spChg>
      </pc:sldChg>
      <pc:sldChg chg="addSp modSp">
        <pc:chgData name="Ben Sidhom, Ahmed" userId="S::bensid28@students.rowan.edu::216da3d4-98d5-44a0-8c67-1cf8ab17df57" providerId="AD" clId="Web-{C1BCF41E-EEC0-4726-B6DF-BA7EE79ED547}" dt="2024-06-21T20:46:26.392" v="94" actId="1076"/>
        <pc:sldMkLst>
          <pc:docMk/>
          <pc:sldMk cId="2351208250" sldId="273"/>
        </pc:sldMkLst>
        <pc:spChg chg="add mod">
          <ac:chgData name="Ben Sidhom, Ahmed" userId="S::bensid28@students.rowan.edu::216da3d4-98d5-44a0-8c67-1cf8ab17df57" providerId="AD" clId="Web-{C1BCF41E-EEC0-4726-B6DF-BA7EE79ED547}" dt="2024-06-21T20:41:23.283" v="3" actId="1076"/>
          <ac:spMkLst>
            <pc:docMk/>
            <pc:sldMk cId="2351208250" sldId="273"/>
            <ac:spMk id="3" creationId="{7A975E0E-73C4-F179-7DA3-A1AE5DA0C8E2}"/>
          </ac:spMkLst>
        </pc:spChg>
        <pc:spChg chg="add mod">
          <ac:chgData name="Ben Sidhom, Ahmed" userId="S::bensid28@students.rowan.edu::216da3d4-98d5-44a0-8c67-1cf8ab17df57" providerId="AD" clId="Web-{C1BCF41E-EEC0-4726-B6DF-BA7EE79ED547}" dt="2024-06-21T20:41:34.517" v="6" actId="14100"/>
          <ac:spMkLst>
            <pc:docMk/>
            <pc:sldMk cId="2351208250" sldId="273"/>
            <ac:spMk id="4" creationId="{7A975E0E-73C4-F179-7DA3-A1AE5DA0C8E2}"/>
          </ac:spMkLst>
        </pc:spChg>
        <pc:spChg chg="add mod">
          <ac:chgData name="Ben Sidhom, Ahmed" userId="S::bensid28@students.rowan.edu::216da3d4-98d5-44a0-8c67-1cf8ab17df57" providerId="AD" clId="Web-{C1BCF41E-EEC0-4726-B6DF-BA7EE79ED547}" dt="2024-06-21T20:41:41.158" v="8" actId="1076"/>
          <ac:spMkLst>
            <pc:docMk/>
            <pc:sldMk cId="2351208250" sldId="273"/>
            <ac:spMk id="5" creationId="{7A975E0E-73C4-F179-7DA3-A1AE5DA0C8E2}"/>
          </ac:spMkLst>
        </pc:spChg>
        <pc:spChg chg="add mod">
          <ac:chgData name="Ben Sidhom, Ahmed" userId="S::bensid28@students.rowan.edu::216da3d4-98d5-44a0-8c67-1cf8ab17df57" providerId="AD" clId="Web-{C1BCF41E-EEC0-4726-B6DF-BA7EE79ED547}" dt="2024-06-21T20:42:25.314" v="18" actId="20577"/>
          <ac:spMkLst>
            <pc:docMk/>
            <pc:sldMk cId="2351208250" sldId="273"/>
            <ac:spMk id="6" creationId="{A73B4463-5316-2D50-FFAD-9EEF85930E6D}"/>
          </ac:spMkLst>
        </pc:spChg>
        <pc:spChg chg="mod">
          <ac:chgData name="Ben Sidhom, Ahmed" userId="S::bensid28@students.rowan.edu::216da3d4-98d5-44a0-8c67-1cf8ab17df57" providerId="AD" clId="Web-{C1BCF41E-EEC0-4726-B6DF-BA7EE79ED547}" dt="2024-06-21T20:41:10.892" v="1" actId="1076"/>
          <ac:spMkLst>
            <pc:docMk/>
            <pc:sldMk cId="2351208250" sldId="273"/>
            <ac:spMk id="8" creationId="{7A975E0E-73C4-F179-7DA3-A1AE5DA0C8E2}"/>
          </ac:spMkLst>
        </pc:spChg>
        <pc:spChg chg="add mod">
          <ac:chgData name="Ben Sidhom, Ahmed" userId="S::bensid28@students.rowan.edu::216da3d4-98d5-44a0-8c67-1cf8ab17df57" providerId="AD" clId="Web-{C1BCF41E-EEC0-4726-B6DF-BA7EE79ED547}" dt="2024-06-21T20:43:00.986" v="32" actId="20577"/>
          <ac:spMkLst>
            <pc:docMk/>
            <pc:sldMk cId="2351208250" sldId="273"/>
            <ac:spMk id="9" creationId="{8CD1D464-342F-1084-24D0-5D694032F8C4}"/>
          </ac:spMkLst>
        </pc:spChg>
        <pc:spChg chg="add mod">
          <ac:chgData name="Ben Sidhom, Ahmed" userId="S::bensid28@students.rowan.edu::216da3d4-98d5-44a0-8c67-1cf8ab17df57" providerId="AD" clId="Web-{C1BCF41E-EEC0-4726-B6DF-BA7EE79ED547}" dt="2024-06-21T20:43:36.658" v="44" actId="1076"/>
          <ac:spMkLst>
            <pc:docMk/>
            <pc:sldMk cId="2351208250" sldId="273"/>
            <ac:spMk id="10" creationId="{B1ADA124-2C75-2E67-2C14-E2BDF718B205}"/>
          </ac:spMkLst>
        </pc:spChg>
        <pc:spChg chg="mod">
          <ac:chgData name="Ben Sidhom, Ahmed" userId="S::bensid28@students.rowan.edu::216da3d4-98d5-44a0-8c67-1cf8ab17df57" providerId="AD" clId="Web-{C1BCF41E-EEC0-4726-B6DF-BA7EE79ED547}" dt="2024-06-21T20:41:06.908" v="0" actId="1076"/>
          <ac:spMkLst>
            <pc:docMk/>
            <pc:sldMk cId="2351208250" sldId="273"/>
            <ac:spMk id="11" creationId="{234C7E70-DE61-3440-C029-CFEAB557D00A}"/>
          </ac:spMkLst>
        </pc:spChg>
        <pc:spChg chg="add mod">
          <ac:chgData name="Ben Sidhom, Ahmed" userId="S::bensid28@students.rowan.edu::216da3d4-98d5-44a0-8c67-1cf8ab17df57" providerId="AD" clId="Web-{C1BCF41E-EEC0-4726-B6DF-BA7EE79ED547}" dt="2024-06-21T20:43:30.361" v="43" actId="1076"/>
          <ac:spMkLst>
            <pc:docMk/>
            <pc:sldMk cId="2351208250" sldId="273"/>
            <ac:spMk id="12" creationId="{957D04B3-3ABC-16D7-24A2-B8522581FBAA}"/>
          </ac:spMkLst>
        </pc:spChg>
        <pc:spChg chg="add mod">
          <ac:chgData name="Ben Sidhom, Ahmed" userId="S::bensid28@students.rowan.edu::216da3d4-98d5-44a0-8c67-1cf8ab17df57" providerId="AD" clId="Web-{C1BCF41E-EEC0-4726-B6DF-BA7EE79ED547}" dt="2024-06-21T20:43:19.220" v="40" actId="20577"/>
          <ac:spMkLst>
            <pc:docMk/>
            <pc:sldMk cId="2351208250" sldId="273"/>
            <ac:spMk id="13" creationId="{F00EAD73-D9EC-29A3-A851-2BC2F78A8834}"/>
          </ac:spMkLst>
        </pc:spChg>
        <pc:spChg chg="add mod">
          <ac:chgData name="Ben Sidhom, Ahmed" userId="S::bensid28@students.rowan.edu::216da3d4-98d5-44a0-8c67-1cf8ab17df57" providerId="AD" clId="Web-{C1BCF41E-EEC0-4726-B6DF-BA7EE79ED547}" dt="2024-06-21T20:43:41.189" v="45" actId="1076"/>
          <ac:spMkLst>
            <pc:docMk/>
            <pc:sldMk cId="2351208250" sldId="273"/>
            <ac:spMk id="14" creationId="{16BD08A5-2E62-CB59-93C0-573ECE94BDCE}"/>
          </ac:spMkLst>
        </pc:spChg>
        <pc:spChg chg="add mod">
          <ac:chgData name="Ben Sidhom, Ahmed" userId="S::bensid28@students.rowan.edu::216da3d4-98d5-44a0-8c67-1cf8ab17df57" providerId="AD" clId="Web-{C1BCF41E-EEC0-4726-B6DF-BA7EE79ED547}" dt="2024-06-21T20:44:14.158" v="53" actId="20577"/>
          <ac:spMkLst>
            <pc:docMk/>
            <pc:sldMk cId="2351208250" sldId="273"/>
            <ac:spMk id="15" creationId="{B5FB6950-7B13-3666-AFEA-D786A8738A9E}"/>
          </ac:spMkLst>
        </pc:spChg>
        <pc:spChg chg="add mod">
          <ac:chgData name="Ben Sidhom, Ahmed" userId="S::bensid28@students.rowan.edu::216da3d4-98d5-44a0-8c67-1cf8ab17df57" providerId="AD" clId="Web-{C1BCF41E-EEC0-4726-B6DF-BA7EE79ED547}" dt="2024-06-21T20:44:58.533" v="69" actId="20577"/>
          <ac:spMkLst>
            <pc:docMk/>
            <pc:sldMk cId="2351208250" sldId="273"/>
            <ac:spMk id="16" creationId="{9AA60790-1BDC-8F3F-39D7-FAF4A8AC81F8}"/>
          </ac:spMkLst>
        </pc:spChg>
        <pc:spChg chg="add mod">
          <ac:chgData name="Ben Sidhom, Ahmed" userId="S::bensid28@students.rowan.edu::216da3d4-98d5-44a0-8c67-1cf8ab17df57" providerId="AD" clId="Web-{C1BCF41E-EEC0-4726-B6DF-BA7EE79ED547}" dt="2024-06-21T20:45:14.783" v="73" actId="1076"/>
          <ac:spMkLst>
            <pc:docMk/>
            <pc:sldMk cId="2351208250" sldId="273"/>
            <ac:spMk id="17" creationId="{36439C5D-456C-F23F-59F4-CC41250A6CB7}"/>
          </ac:spMkLst>
        </pc:spChg>
        <pc:spChg chg="add mod">
          <ac:chgData name="Ben Sidhom, Ahmed" userId="S::bensid28@students.rowan.edu::216da3d4-98d5-44a0-8c67-1cf8ab17df57" providerId="AD" clId="Web-{C1BCF41E-EEC0-4726-B6DF-BA7EE79ED547}" dt="2024-06-21T20:45:36.158" v="79" actId="20577"/>
          <ac:spMkLst>
            <pc:docMk/>
            <pc:sldMk cId="2351208250" sldId="273"/>
            <ac:spMk id="18" creationId="{D8443BB0-4AEE-F9C7-368F-3A86F3A3BF57}"/>
          </ac:spMkLst>
        </pc:spChg>
        <pc:spChg chg="add mod">
          <ac:chgData name="Ben Sidhom, Ahmed" userId="S::bensid28@students.rowan.edu::216da3d4-98d5-44a0-8c67-1cf8ab17df57" providerId="AD" clId="Web-{C1BCF41E-EEC0-4726-B6DF-BA7EE79ED547}" dt="2024-06-21T20:45:42.736" v="82" actId="20577"/>
          <ac:spMkLst>
            <pc:docMk/>
            <pc:sldMk cId="2351208250" sldId="273"/>
            <ac:spMk id="19" creationId="{A63679E3-58C0-2603-BEB5-FD6AB6FFBF59}"/>
          </ac:spMkLst>
        </pc:spChg>
        <pc:spChg chg="add mod">
          <ac:chgData name="Ben Sidhom, Ahmed" userId="S::bensid28@students.rowan.edu::216da3d4-98d5-44a0-8c67-1cf8ab17df57" providerId="AD" clId="Web-{C1BCF41E-EEC0-4726-B6DF-BA7EE79ED547}" dt="2024-06-21T20:45:33.064" v="78" actId="20577"/>
          <ac:spMkLst>
            <pc:docMk/>
            <pc:sldMk cId="2351208250" sldId="273"/>
            <ac:spMk id="20" creationId="{6D6690B1-8DEE-2033-3246-282B411383F9}"/>
          </ac:spMkLst>
        </pc:spChg>
        <pc:spChg chg="add mod">
          <ac:chgData name="Ben Sidhom, Ahmed" userId="S::bensid28@students.rowan.edu::216da3d4-98d5-44a0-8c67-1cf8ab17df57" providerId="AD" clId="Web-{C1BCF41E-EEC0-4726-B6DF-BA7EE79ED547}" dt="2024-06-21T20:46:26.392" v="94" actId="1076"/>
          <ac:spMkLst>
            <pc:docMk/>
            <pc:sldMk cId="2351208250" sldId="273"/>
            <ac:spMk id="21" creationId="{3A4D12E9-30A1-DAD0-230A-8245AC06E171}"/>
          </ac:spMkLst>
        </pc:spChg>
      </pc:sldChg>
      <pc:sldChg chg="addSp delSp modSp new">
        <pc:chgData name="Ben Sidhom, Ahmed" userId="S::bensid28@students.rowan.edu::216da3d4-98d5-44a0-8c67-1cf8ab17df57" providerId="AD" clId="Web-{C1BCF41E-EEC0-4726-B6DF-BA7EE79ED547}" dt="2024-06-21T20:54:56.829" v="136" actId="20577"/>
        <pc:sldMkLst>
          <pc:docMk/>
          <pc:sldMk cId="993622915" sldId="274"/>
        </pc:sldMkLst>
        <pc:spChg chg="mod">
          <ac:chgData name="Ben Sidhom, Ahmed" userId="S::bensid28@students.rowan.edu::216da3d4-98d5-44a0-8c67-1cf8ab17df57" providerId="AD" clId="Web-{C1BCF41E-EEC0-4726-B6DF-BA7EE79ED547}" dt="2024-06-21T20:52:27.313" v="102" actId="20577"/>
          <ac:spMkLst>
            <pc:docMk/>
            <pc:sldMk cId="993622915" sldId="274"/>
            <ac:spMk id="2" creationId="{4B304A2A-F30A-BCA8-EE0F-D5DC873E31F8}"/>
          </ac:spMkLst>
        </pc:spChg>
        <pc:spChg chg="del">
          <ac:chgData name="Ben Sidhom, Ahmed" userId="S::bensid28@students.rowan.edu::216da3d4-98d5-44a0-8c67-1cf8ab17df57" providerId="AD" clId="Web-{C1BCF41E-EEC0-4726-B6DF-BA7EE79ED547}" dt="2024-06-21T20:49:05.876" v="98"/>
          <ac:spMkLst>
            <pc:docMk/>
            <pc:sldMk cId="993622915" sldId="274"/>
            <ac:spMk id="3" creationId="{A87F1C44-0F9A-309A-6E30-7A046D2EEC7E}"/>
          </ac:spMkLst>
        </pc:spChg>
        <pc:spChg chg="add mod">
          <ac:chgData name="Ben Sidhom, Ahmed" userId="S::bensid28@students.rowan.edu::216da3d4-98d5-44a0-8c67-1cf8ab17df57" providerId="AD" clId="Web-{C1BCF41E-EEC0-4726-B6DF-BA7EE79ED547}" dt="2024-06-21T20:53:03.891" v="106"/>
          <ac:spMkLst>
            <pc:docMk/>
            <pc:sldMk cId="993622915" sldId="274"/>
            <ac:spMk id="5" creationId="{7B65D9BA-4623-10EE-91AD-CC58225DC05B}"/>
          </ac:spMkLst>
        </pc:spChg>
        <pc:spChg chg="add mod">
          <ac:chgData name="Ben Sidhom, Ahmed" userId="S::bensid28@students.rowan.edu::216da3d4-98d5-44a0-8c67-1cf8ab17df57" providerId="AD" clId="Web-{C1BCF41E-EEC0-4726-B6DF-BA7EE79ED547}" dt="2024-06-21T20:53:51.313" v="115" actId="1076"/>
          <ac:spMkLst>
            <pc:docMk/>
            <pc:sldMk cId="993622915" sldId="274"/>
            <ac:spMk id="7" creationId="{A94E9DE9-83E4-919B-AA76-48BE7986DC37}"/>
          </ac:spMkLst>
        </pc:spChg>
        <pc:spChg chg="add mod">
          <ac:chgData name="Ben Sidhom, Ahmed" userId="S::bensid28@students.rowan.edu::216da3d4-98d5-44a0-8c67-1cf8ab17df57" providerId="AD" clId="Web-{C1BCF41E-EEC0-4726-B6DF-BA7EE79ED547}" dt="2024-06-21T20:54:00.063" v="116" actId="1076"/>
          <ac:spMkLst>
            <pc:docMk/>
            <pc:sldMk cId="993622915" sldId="274"/>
            <ac:spMk id="8" creationId="{E8D03EC8-1365-9B26-CEBD-5D285EBFA961}"/>
          </ac:spMkLst>
        </pc:spChg>
        <pc:spChg chg="add mod">
          <ac:chgData name="Ben Sidhom, Ahmed" userId="S::bensid28@students.rowan.edu::216da3d4-98d5-44a0-8c67-1cf8ab17df57" providerId="AD" clId="Web-{C1BCF41E-EEC0-4726-B6DF-BA7EE79ED547}" dt="2024-06-21T20:54:24.251" v="128" actId="14100"/>
          <ac:spMkLst>
            <pc:docMk/>
            <pc:sldMk cId="993622915" sldId="274"/>
            <ac:spMk id="9" creationId="{1A5FF8D2-2929-1ABB-CA21-2E044053F551}"/>
          </ac:spMkLst>
        </pc:spChg>
        <pc:spChg chg="add del">
          <ac:chgData name="Ben Sidhom, Ahmed" userId="S::bensid28@students.rowan.edu::216da3d4-98d5-44a0-8c67-1cf8ab17df57" providerId="AD" clId="Web-{C1BCF41E-EEC0-4726-B6DF-BA7EE79ED547}" dt="2024-06-21T20:54:38.141" v="130"/>
          <ac:spMkLst>
            <pc:docMk/>
            <pc:sldMk cId="993622915" sldId="274"/>
            <ac:spMk id="10" creationId="{A917B7E6-B71E-C9A9-D1F2-E3304BBC4F50}"/>
          </ac:spMkLst>
        </pc:spChg>
        <pc:spChg chg="add mod">
          <ac:chgData name="Ben Sidhom, Ahmed" userId="S::bensid28@students.rowan.edu::216da3d4-98d5-44a0-8c67-1cf8ab17df57" providerId="AD" clId="Web-{C1BCF41E-EEC0-4726-B6DF-BA7EE79ED547}" dt="2024-06-21T20:54:56.829" v="136" actId="20577"/>
          <ac:spMkLst>
            <pc:docMk/>
            <pc:sldMk cId="993622915" sldId="274"/>
            <ac:spMk id="11" creationId="{69A6DACE-0ED2-1581-0D07-D5EA550A6749}"/>
          </ac:spMkLst>
        </pc:spChg>
        <pc:spChg chg="add mod">
          <ac:chgData name="Ben Sidhom, Ahmed" userId="S::bensid28@students.rowan.edu::216da3d4-98d5-44a0-8c67-1cf8ab17df57" providerId="AD" clId="Web-{C1BCF41E-EEC0-4726-B6DF-BA7EE79ED547}" dt="2024-06-21T20:54:52.516" v="135" actId="20577"/>
          <ac:spMkLst>
            <pc:docMk/>
            <pc:sldMk cId="993622915" sldId="274"/>
            <ac:spMk id="12" creationId="{A09FE95E-7C6D-FFBA-0DCA-4A399FA2ADE3}"/>
          </ac:spMkLst>
        </pc:spChg>
        <pc:picChg chg="add mod ord">
          <ac:chgData name="Ben Sidhom, Ahmed" userId="S::bensid28@students.rowan.edu::216da3d4-98d5-44a0-8c67-1cf8ab17df57" providerId="AD" clId="Web-{C1BCF41E-EEC0-4726-B6DF-BA7EE79ED547}" dt="2024-06-21T20:52:35.438" v="103" actId="1076"/>
          <ac:picMkLst>
            <pc:docMk/>
            <pc:sldMk cId="993622915" sldId="274"/>
            <ac:picMk id="4" creationId="{965E8B3B-1840-2CD6-9802-9377D348E2E6}"/>
          </ac:picMkLst>
        </pc:picChg>
        <pc:picChg chg="add del mod">
          <ac:chgData name="Ben Sidhom, Ahmed" userId="S::bensid28@students.rowan.edu::216da3d4-98d5-44a0-8c67-1cf8ab17df57" providerId="AD" clId="Web-{C1BCF41E-EEC0-4726-B6DF-BA7EE79ED547}" dt="2024-06-21T20:53:13.188" v="108"/>
          <ac:picMkLst>
            <pc:docMk/>
            <pc:sldMk cId="993622915" sldId="274"/>
            <ac:picMk id="6" creationId="{D3EC7291-F6B5-8D5D-915C-EC32607D9B17}"/>
          </ac:picMkLst>
        </pc:picChg>
      </pc:sldChg>
      <pc:sldChg chg="new del">
        <pc:chgData name="Ben Sidhom, Ahmed" userId="S::bensid28@students.rowan.edu::216da3d4-98d5-44a0-8c67-1cf8ab17df57" providerId="AD" clId="Web-{C1BCF41E-EEC0-4726-B6DF-BA7EE79ED547}" dt="2024-06-21T20:47:43.736" v="96"/>
        <pc:sldMkLst>
          <pc:docMk/>
          <pc:sldMk cId="3068320747" sldId="274"/>
        </pc:sldMkLst>
      </pc:sldChg>
    </pc:docChg>
  </pc:docChgLst>
  <pc:docChgLst>
    <pc:chgData name="Ben Sidhom, Ahmed" userId="S::bensid28@students.rowan.edu::216da3d4-98d5-44a0-8c67-1cf8ab17df57" providerId="AD" clId="Web-{0D3CDB14-6DC0-46D0-AA0C-3A4FBCBB69E9}"/>
    <pc:docChg chg="modSld">
      <pc:chgData name="Ben Sidhom, Ahmed" userId="S::bensid28@students.rowan.edu::216da3d4-98d5-44a0-8c67-1cf8ab17df57" providerId="AD" clId="Web-{0D3CDB14-6DC0-46D0-AA0C-3A4FBCBB69E9}" dt="2024-06-21T20:40:47.958" v="27" actId="1076"/>
      <pc:docMkLst>
        <pc:docMk/>
      </pc:docMkLst>
      <pc:sldChg chg="addSp delSp modSp">
        <pc:chgData name="Ben Sidhom, Ahmed" userId="S::bensid28@students.rowan.edu::216da3d4-98d5-44a0-8c67-1cf8ab17df57" providerId="AD" clId="Web-{0D3CDB14-6DC0-46D0-AA0C-3A4FBCBB69E9}" dt="2024-06-21T20:40:47.958" v="27" actId="1076"/>
        <pc:sldMkLst>
          <pc:docMk/>
          <pc:sldMk cId="2351208250" sldId="273"/>
        </pc:sldMkLst>
        <pc:spChg chg="del">
          <ac:chgData name="Ben Sidhom, Ahmed" userId="S::bensid28@students.rowan.edu::216da3d4-98d5-44a0-8c67-1cf8ab17df57" providerId="AD" clId="Web-{0D3CDB14-6DC0-46D0-AA0C-3A4FBCBB69E9}" dt="2024-06-21T20:37:34.001" v="0"/>
          <ac:spMkLst>
            <pc:docMk/>
            <pc:sldMk cId="2351208250" sldId="273"/>
            <ac:spMk id="3" creationId="{AE03C462-23B2-8DC5-DF7F-AE3D1CBCB607}"/>
          </ac:spMkLst>
        </pc:spChg>
        <pc:spChg chg="add del mod">
          <ac:chgData name="Ben Sidhom, Ahmed" userId="S::bensid28@students.rowan.edu::216da3d4-98d5-44a0-8c67-1cf8ab17df57" providerId="AD" clId="Web-{0D3CDB14-6DC0-46D0-AA0C-3A4FBCBB69E9}" dt="2024-06-21T20:38:14.314" v="3"/>
          <ac:spMkLst>
            <pc:docMk/>
            <pc:sldMk cId="2351208250" sldId="273"/>
            <ac:spMk id="6" creationId="{7FF0D66B-7F9F-D9AE-5EA5-8806FBF9724B}"/>
          </ac:spMkLst>
        </pc:spChg>
        <pc:spChg chg="add mod">
          <ac:chgData name="Ben Sidhom, Ahmed" userId="S::bensid28@students.rowan.edu::216da3d4-98d5-44a0-8c67-1cf8ab17df57" providerId="AD" clId="Web-{0D3CDB14-6DC0-46D0-AA0C-3A4FBCBB69E9}" dt="2024-06-21T20:40:19.333" v="22" actId="1076"/>
          <ac:spMkLst>
            <pc:docMk/>
            <pc:sldMk cId="2351208250" sldId="273"/>
            <ac:spMk id="8" creationId="{7A975E0E-73C4-F179-7DA3-A1AE5DA0C8E2}"/>
          </ac:spMkLst>
        </pc:spChg>
        <pc:spChg chg="add mod">
          <ac:chgData name="Ben Sidhom, Ahmed" userId="S::bensid28@students.rowan.edu::216da3d4-98d5-44a0-8c67-1cf8ab17df57" providerId="AD" clId="Web-{0D3CDB14-6DC0-46D0-AA0C-3A4FBCBB69E9}" dt="2024-06-21T20:40:47.958" v="27" actId="1076"/>
          <ac:spMkLst>
            <pc:docMk/>
            <pc:sldMk cId="2351208250" sldId="273"/>
            <ac:spMk id="11" creationId="{234C7E70-DE61-3440-C029-CFEAB557D00A}"/>
          </ac:spMkLst>
        </pc:spChg>
        <pc:picChg chg="add del mod ord">
          <ac:chgData name="Ben Sidhom, Ahmed" userId="S::bensid28@students.rowan.edu::216da3d4-98d5-44a0-8c67-1cf8ab17df57" providerId="AD" clId="Web-{0D3CDB14-6DC0-46D0-AA0C-3A4FBCBB69E9}" dt="2024-06-21T20:38:11.861" v="2"/>
          <ac:picMkLst>
            <pc:docMk/>
            <pc:sldMk cId="2351208250" sldId="273"/>
            <ac:picMk id="4" creationId="{ACA08955-92D9-4D45-21AF-258E29BB6316}"/>
          </ac:picMkLst>
        </pc:picChg>
        <pc:picChg chg="add mod ord">
          <ac:chgData name="Ben Sidhom, Ahmed" userId="S::bensid28@students.rowan.edu::216da3d4-98d5-44a0-8c67-1cf8ab17df57" providerId="AD" clId="Web-{0D3CDB14-6DC0-46D0-AA0C-3A4FBCBB69E9}" dt="2024-06-21T20:39:34.801" v="13" actId="14100"/>
          <ac:picMkLst>
            <pc:docMk/>
            <pc:sldMk cId="2351208250" sldId="273"/>
            <ac:picMk id="7" creationId="{F49B1F6A-728F-89DE-E52E-CDE40A4F94F2}"/>
          </ac:picMkLst>
        </pc:picChg>
        <pc:picChg chg="add del mod">
          <ac:chgData name="Ben Sidhom, Ahmed" userId="S::bensid28@students.rowan.edu::216da3d4-98d5-44a0-8c67-1cf8ab17df57" providerId="AD" clId="Web-{0D3CDB14-6DC0-46D0-AA0C-3A4FBCBB69E9}" dt="2024-06-21T20:40:07.598" v="20"/>
          <ac:picMkLst>
            <pc:docMk/>
            <pc:sldMk cId="2351208250" sldId="273"/>
            <ac:picMk id="9" creationId="{83542BFA-D0BF-231A-3B58-7771C58C0601}"/>
          </ac:picMkLst>
        </pc:picChg>
        <pc:picChg chg="add del mod">
          <ac:chgData name="Ben Sidhom, Ahmed" userId="S::bensid28@students.rowan.edu::216da3d4-98d5-44a0-8c67-1cf8ab17df57" providerId="AD" clId="Web-{0D3CDB14-6DC0-46D0-AA0C-3A4FBCBB69E9}" dt="2024-06-21T20:40:05.536" v="19"/>
          <ac:picMkLst>
            <pc:docMk/>
            <pc:sldMk cId="2351208250" sldId="273"/>
            <ac:picMk id="10" creationId="{2EBBEF08-458D-37BC-E00B-AAE6E371E6A3}"/>
          </ac:picMkLst>
        </pc:picChg>
      </pc:sldChg>
    </pc:docChg>
  </pc:docChgLst>
  <pc:docChgLst>
    <pc:chgData name="Ben Sidhom, Ahmed" userId="S::bensid28@students.rowan.edu::216da3d4-98d5-44a0-8c67-1cf8ab17df57" providerId="AD" clId="Web-{AB5566D7-B579-95DD-4F6E-E57022E861A3}"/>
    <pc:docChg chg="modSld">
      <pc:chgData name="Ben Sidhom, Ahmed" userId="S::bensid28@students.rowan.edu::216da3d4-98d5-44a0-8c67-1cf8ab17df57" providerId="AD" clId="Web-{AB5566D7-B579-95DD-4F6E-E57022E861A3}" dt="2024-06-07T19:59:23.673" v="15" actId="20577"/>
      <pc:docMkLst>
        <pc:docMk/>
      </pc:docMkLst>
      <pc:sldChg chg="addSp delSp modSp">
        <pc:chgData name="Ben Sidhom, Ahmed" userId="S::bensid28@students.rowan.edu::216da3d4-98d5-44a0-8c67-1cf8ab17df57" providerId="AD" clId="Web-{AB5566D7-B579-95DD-4F6E-E57022E861A3}" dt="2024-06-07T19:59:23.673" v="15" actId="20577"/>
        <pc:sldMkLst>
          <pc:docMk/>
          <pc:sldMk cId="3992720540" sldId="263"/>
        </pc:sldMkLst>
        <pc:spChg chg="add del mod">
          <ac:chgData name="Ben Sidhom, Ahmed" userId="S::bensid28@students.rowan.edu::216da3d4-98d5-44a0-8c67-1cf8ab17df57" providerId="AD" clId="Web-{AB5566D7-B579-95DD-4F6E-E57022E861A3}" dt="2024-06-07T19:58:41.703" v="1"/>
          <ac:spMkLst>
            <pc:docMk/>
            <pc:sldMk cId="3992720540" sldId="263"/>
            <ac:spMk id="4" creationId="{96DFE716-4011-A19D-3155-491FE0E606E4}"/>
          </ac:spMkLst>
        </pc:spChg>
        <pc:spChg chg="add mod">
          <ac:chgData name="Ben Sidhom, Ahmed" userId="S::bensid28@students.rowan.edu::216da3d4-98d5-44a0-8c67-1cf8ab17df57" providerId="AD" clId="Web-{AB5566D7-B579-95DD-4F6E-E57022E861A3}" dt="2024-06-07T19:59:23.673" v="15" actId="20577"/>
          <ac:spMkLst>
            <pc:docMk/>
            <pc:sldMk cId="3992720540" sldId="263"/>
            <ac:spMk id="7" creationId="{34294016-E90D-F7EC-3183-FC2FBFCF69C6}"/>
          </ac:spMkLst>
        </pc:spChg>
        <pc:picChg chg="del">
          <ac:chgData name="Ben Sidhom, Ahmed" userId="S::bensid28@students.rowan.edu::216da3d4-98d5-44a0-8c67-1cf8ab17df57" providerId="AD" clId="Web-{AB5566D7-B579-95DD-4F6E-E57022E861A3}" dt="2024-06-07T19:58:25.296" v="0"/>
          <ac:picMkLst>
            <pc:docMk/>
            <pc:sldMk cId="3992720540" sldId="263"/>
            <ac:picMk id="5" creationId="{8474E2E6-E1F9-CE4A-E299-8B2065F5806E}"/>
          </ac:picMkLst>
        </pc:picChg>
        <pc:picChg chg="add mod ord">
          <ac:chgData name="Ben Sidhom, Ahmed" userId="S::bensid28@students.rowan.edu::216da3d4-98d5-44a0-8c67-1cf8ab17df57" providerId="AD" clId="Web-{AB5566D7-B579-95DD-4F6E-E57022E861A3}" dt="2024-06-07T19:58:41.703" v="1"/>
          <ac:picMkLst>
            <pc:docMk/>
            <pc:sldMk cId="3992720540" sldId="263"/>
            <ac:picMk id="6" creationId="{742DC75E-50A5-B57B-59DE-A5E9F99776E9}"/>
          </ac:picMkLst>
        </pc:picChg>
      </pc:sldChg>
    </pc:docChg>
  </pc:docChgLst>
  <pc:docChgLst>
    <pc:chgData name="Ben Sidhom, Ahmed" userId="S::bensid28@students.rowan.edu::216da3d4-98d5-44a0-8c67-1cf8ab17df57" providerId="AD" clId="Web-{5803499D-4232-D518-B62B-B1B44BC08320}"/>
    <pc:docChg chg="modSld">
      <pc:chgData name="Ben Sidhom, Ahmed" userId="S::bensid28@students.rowan.edu::216da3d4-98d5-44a0-8c67-1cf8ab17df57" providerId="AD" clId="Web-{5803499D-4232-D518-B62B-B1B44BC08320}" dt="2024-05-20T14:06:35.921" v="9" actId="20577"/>
      <pc:docMkLst>
        <pc:docMk/>
      </pc:docMkLst>
      <pc:sldChg chg="modSp">
        <pc:chgData name="Ben Sidhom, Ahmed" userId="S::bensid28@students.rowan.edu::216da3d4-98d5-44a0-8c67-1cf8ab17df57" providerId="AD" clId="Web-{5803499D-4232-D518-B62B-B1B44BC08320}" dt="2024-05-20T14:06:35.921" v="9" actId="20577"/>
        <pc:sldMkLst>
          <pc:docMk/>
          <pc:sldMk cId="391972208" sldId="259"/>
        </pc:sldMkLst>
        <pc:spChg chg="mod">
          <ac:chgData name="Ben Sidhom, Ahmed" userId="S::bensid28@students.rowan.edu::216da3d4-98d5-44a0-8c67-1cf8ab17df57" providerId="AD" clId="Web-{5803499D-4232-D518-B62B-B1B44BC08320}" dt="2024-05-20T14:06:35.921" v="9" actId="20577"/>
          <ac:spMkLst>
            <pc:docMk/>
            <pc:sldMk cId="391972208" sldId="259"/>
            <ac:spMk id="3" creationId="{B231F976-DBE9-A570-C2FC-A9CF0D80D856}"/>
          </ac:spMkLst>
        </pc:spChg>
      </pc:sldChg>
    </pc:docChg>
  </pc:docChgLst>
  <pc:docChgLst>
    <pc:chgData name="Ben Sidhom, Ahmed" userId="S::bensid28@students.rowan.edu::216da3d4-98d5-44a0-8c67-1cf8ab17df57" providerId="AD" clId="Web-{6816E67E-A140-4833-A88A-28DAEEA47E29}"/>
    <pc:docChg chg="modSld">
      <pc:chgData name="Ben Sidhom, Ahmed" userId="S::bensid28@students.rowan.edu::216da3d4-98d5-44a0-8c67-1cf8ab17df57" providerId="AD" clId="Web-{6816E67E-A140-4833-A88A-28DAEEA47E29}" dt="2024-06-25T19:12:52.438" v="0" actId="1076"/>
      <pc:docMkLst>
        <pc:docMk/>
      </pc:docMkLst>
      <pc:sldChg chg="modSp">
        <pc:chgData name="Ben Sidhom, Ahmed" userId="S::bensid28@students.rowan.edu::216da3d4-98d5-44a0-8c67-1cf8ab17df57" providerId="AD" clId="Web-{6816E67E-A140-4833-A88A-28DAEEA47E29}" dt="2024-06-25T19:12:52.438" v="0" actId="1076"/>
        <pc:sldMkLst>
          <pc:docMk/>
          <pc:sldMk cId="1211598545" sldId="267"/>
        </pc:sldMkLst>
        <pc:picChg chg="mod">
          <ac:chgData name="Ben Sidhom, Ahmed" userId="S::bensid28@students.rowan.edu::216da3d4-98d5-44a0-8c67-1cf8ab17df57" providerId="AD" clId="Web-{6816E67E-A140-4833-A88A-28DAEEA47E29}" dt="2024-06-25T19:12:52.438" v="0" actId="1076"/>
          <ac:picMkLst>
            <pc:docMk/>
            <pc:sldMk cId="1211598545" sldId="267"/>
            <ac:picMk id="4" creationId="{B9E1A4D5-5F4C-84BD-8803-9FF116357112}"/>
          </ac:picMkLst>
        </pc:picChg>
      </pc:sldChg>
    </pc:docChg>
  </pc:docChgLst>
  <pc:docChgLst>
    <pc:chgData name="Ben Sidhom, Ahmed" userId="S::bensid28@students.rowan.edu::216da3d4-98d5-44a0-8c67-1cf8ab17df57" providerId="AD" clId="Web-{7CAB70C9-6BC3-4ED0-B7F4-B60DD8C5066C}"/>
    <pc:docChg chg="addSld modSld">
      <pc:chgData name="Ben Sidhom, Ahmed" userId="S::bensid28@students.rowan.edu::216da3d4-98d5-44a0-8c67-1cf8ab17df57" providerId="AD" clId="Web-{7CAB70C9-6BC3-4ED0-B7F4-B60DD8C5066C}" dt="2024-05-20T20:17:26.946" v="5"/>
      <pc:docMkLst>
        <pc:docMk/>
      </pc:docMkLst>
      <pc:sldChg chg="addSp delSp modSp new">
        <pc:chgData name="Ben Sidhom, Ahmed" userId="S::bensid28@students.rowan.edu::216da3d4-98d5-44a0-8c67-1cf8ab17df57" providerId="AD" clId="Web-{7CAB70C9-6BC3-4ED0-B7F4-B60DD8C5066C}" dt="2024-05-20T20:17:05.149" v="3"/>
        <pc:sldMkLst>
          <pc:docMk/>
          <pc:sldMk cId="2864364712" sldId="265"/>
        </pc:sldMkLst>
        <pc:spChg chg="del">
          <ac:chgData name="Ben Sidhom, Ahmed" userId="S::bensid28@students.rowan.edu::216da3d4-98d5-44a0-8c67-1cf8ab17df57" providerId="AD" clId="Web-{7CAB70C9-6BC3-4ED0-B7F4-B60DD8C5066C}" dt="2024-05-20T20:17:05.149" v="3"/>
          <ac:spMkLst>
            <pc:docMk/>
            <pc:sldMk cId="2864364712" sldId="265"/>
            <ac:spMk id="3" creationId="{C738DB9C-F5C6-9DB2-10F7-B9B5491B9DE1}"/>
          </ac:spMkLst>
        </pc:spChg>
        <pc:picChg chg="add mod ord">
          <ac:chgData name="Ben Sidhom, Ahmed" userId="S::bensid28@students.rowan.edu::216da3d4-98d5-44a0-8c67-1cf8ab17df57" providerId="AD" clId="Web-{7CAB70C9-6BC3-4ED0-B7F4-B60DD8C5066C}" dt="2024-05-20T20:17:05.149" v="3"/>
          <ac:picMkLst>
            <pc:docMk/>
            <pc:sldMk cId="2864364712" sldId="265"/>
            <ac:picMk id="4" creationId="{63B0F7D7-A162-C46F-39A4-3C22ADCE32E6}"/>
          </ac:picMkLst>
        </pc:picChg>
      </pc:sldChg>
      <pc:sldChg chg="addSp delSp modSp new">
        <pc:chgData name="Ben Sidhom, Ahmed" userId="S::bensid28@students.rowan.edu::216da3d4-98d5-44a0-8c67-1cf8ab17df57" providerId="AD" clId="Web-{7CAB70C9-6BC3-4ED0-B7F4-B60DD8C5066C}" dt="2024-05-20T20:17:16.383" v="4"/>
        <pc:sldMkLst>
          <pc:docMk/>
          <pc:sldMk cId="3102620747" sldId="266"/>
        </pc:sldMkLst>
        <pc:spChg chg="del">
          <ac:chgData name="Ben Sidhom, Ahmed" userId="S::bensid28@students.rowan.edu::216da3d4-98d5-44a0-8c67-1cf8ab17df57" providerId="AD" clId="Web-{7CAB70C9-6BC3-4ED0-B7F4-B60DD8C5066C}" dt="2024-05-20T20:17:16.383" v="4"/>
          <ac:spMkLst>
            <pc:docMk/>
            <pc:sldMk cId="3102620747" sldId="266"/>
            <ac:spMk id="3" creationId="{85A41717-5A4B-30EC-5059-C0067932DBB8}"/>
          </ac:spMkLst>
        </pc:spChg>
        <pc:picChg chg="add mod ord">
          <ac:chgData name="Ben Sidhom, Ahmed" userId="S::bensid28@students.rowan.edu::216da3d4-98d5-44a0-8c67-1cf8ab17df57" providerId="AD" clId="Web-{7CAB70C9-6BC3-4ED0-B7F4-B60DD8C5066C}" dt="2024-05-20T20:17:16.383" v="4"/>
          <ac:picMkLst>
            <pc:docMk/>
            <pc:sldMk cId="3102620747" sldId="266"/>
            <ac:picMk id="4" creationId="{917E6666-ABD0-0E0E-EA4F-E07AAAE7153B}"/>
          </ac:picMkLst>
        </pc:picChg>
      </pc:sldChg>
      <pc:sldChg chg="addSp delSp modSp new">
        <pc:chgData name="Ben Sidhom, Ahmed" userId="S::bensid28@students.rowan.edu::216da3d4-98d5-44a0-8c67-1cf8ab17df57" providerId="AD" clId="Web-{7CAB70C9-6BC3-4ED0-B7F4-B60DD8C5066C}" dt="2024-05-20T20:17:26.946" v="5"/>
        <pc:sldMkLst>
          <pc:docMk/>
          <pc:sldMk cId="1211598545" sldId="267"/>
        </pc:sldMkLst>
        <pc:spChg chg="del">
          <ac:chgData name="Ben Sidhom, Ahmed" userId="S::bensid28@students.rowan.edu::216da3d4-98d5-44a0-8c67-1cf8ab17df57" providerId="AD" clId="Web-{7CAB70C9-6BC3-4ED0-B7F4-B60DD8C5066C}" dt="2024-05-20T20:17:26.946" v="5"/>
          <ac:spMkLst>
            <pc:docMk/>
            <pc:sldMk cId="1211598545" sldId="267"/>
            <ac:spMk id="3" creationId="{69AB4251-169C-2F1B-6B0D-F585769D4505}"/>
          </ac:spMkLst>
        </pc:spChg>
        <pc:picChg chg="add mod ord">
          <ac:chgData name="Ben Sidhom, Ahmed" userId="S::bensid28@students.rowan.edu::216da3d4-98d5-44a0-8c67-1cf8ab17df57" providerId="AD" clId="Web-{7CAB70C9-6BC3-4ED0-B7F4-B60DD8C5066C}" dt="2024-05-20T20:17:26.946" v="5"/>
          <ac:picMkLst>
            <pc:docMk/>
            <pc:sldMk cId="1211598545" sldId="267"/>
            <ac:picMk id="4" creationId="{B9E1A4D5-5F4C-84BD-8803-9FF116357112}"/>
          </ac:picMkLst>
        </pc:picChg>
      </pc:sldChg>
    </pc:docChg>
  </pc:docChgLst>
  <pc:docChgLst>
    <pc:chgData name="Ben Sidhom, Ahmed" userId="S::bensid28@students.rowan.edu::216da3d4-98d5-44a0-8c67-1cf8ab17df57" providerId="AD" clId="Web-{07486D96-A330-40E3-A7AE-7BA4E166E9CF}"/>
    <pc:docChg chg="modSld">
      <pc:chgData name="Ben Sidhom, Ahmed" userId="S::bensid28@students.rowan.edu::216da3d4-98d5-44a0-8c67-1cf8ab17df57" providerId="AD" clId="Web-{07486D96-A330-40E3-A7AE-7BA4E166E9CF}" dt="2024-05-17T21:11:05.101" v="57" actId="20577"/>
      <pc:docMkLst>
        <pc:docMk/>
      </pc:docMkLst>
      <pc:sldChg chg="modSp">
        <pc:chgData name="Ben Sidhom, Ahmed" userId="S::bensid28@students.rowan.edu::216da3d4-98d5-44a0-8c67-1cf8ab17df57" providerId="AD" clId="Web-{07486D96-A330-40E3-A7AE-7BA4E166E9CF}" dt="2024-05-17T21:11:05.101" v="57" actId="20577"/>
        <pc:sldMkLst>
          <pc:docMk/>
          <pc:sldMk cId="2710612715" sldId="256"/>
        </pc:sldMkLst>
        <pc:spChg chg="mod">
          <ac:chgData name="Ben Sidhom, Ahmed" userId="S::bensid28@students.rowan.edu::216da3d4-98d5-44a0-8c67-1cf8ab17df57" providerId="AD" clId="Web-{07486D96-A330-40E3-A7AE-7BA4E166E9CF}" dt="2024-05-17T21:11:05.101" v="57" actId="20577"/>
          <ac:spMkLst>
            <pc:docMk/>
            <pc:sldMk cId="2710612715" sldId="256"/>
            <ac:spMk id="2" creationId="{15BFD658-B8D2-C8F2-FABE-1F974848F31A}"/>
          </ac:spMkLst>
        </pc:spChg>
      </pc:sldChg>
      <pc:sldChg chg="modSp">
        <pc:chgData name="Ben Sidhom, Ahmed" userId="S::bensid28@students.rowan.edu::216da3d4-98d5-44a0-8c67-1cf8ab17df57" providerId="AD" clId="Web-{07486D96-A330-40E3-A7AE-7BA4E166E9CF}" dt="2024-05-17T21:09:15.460" v="37" actId="20577"/>
        <pc:sldMkLst>
          <pc:docMk/>
          <pc:sldMk cId="391972208" sldId="259"/>
        </pc:sldMkLst>
        <pc:spChg chg="mod">
          <ac:chgData name="Ben Sidhom, Ahmed" userId="S::bensid28@students.rowan.edu::216da3d4-98d5-44a0-8c67-1cf8ab17df57" providerId="AD" clId="Web-{07486D96-A330-40E3-A7AE-7BA4E166E9CF}" dt="2024-05-17T21:03:30.585" v="2" actId="20577"/>
          <ac:spMkLst>
            <pc:docMk/>
            <pc:sldMk cId="391972208" sldId="259"/>
            <ac:spMk id="3" creationId="{B231F976-DBE9-A570-C2FC-A9CF0D80D856}"/>
          </ac:spMkLst>
        </pc:spChg>
        <pc:spChg chg="mod">
          <ac:chgData name="Ben Sidhom, Ahmed" userId="S::bensid28@students.rowan.edu::216da3d4-98d5-44a0-8c67-1cf8ab17df57" providerId="AD" clId="Web-{07486D96-A330-40E3-A7AE-7BA4E166E9CF}" dt="2024-05-17T21:03:48.741" v="9" actId="20577"/>
          <ac:spMkLst>
            <pc:docMk/>
            <pc:sldMk cId="391972208" sldId="259"/>
            <ac:spMk id="6" creationId="{4F29C6E2-EC47-83DD-DF4A-18C306C0C8CA}"/>
          </ac:spMkLst>
        </pc:spChg>
        <pc:spChg chg="mod">
          <ac:chgData name="Ben Sidhom, Ahmed" userId="S::bensid28@students.rowan.edu::216da3d4-98d5-44a0-8c67-1cf8ab17df57" providerId="AD" clId="Web-{07486D96-A330-40E3-A7AE-7BA4E166E9CF}" dt="2024-05-17T21:09:15.460" v="37" actId="20577"/>
          <ac:spMkLst>
            <pc:docMk/>
            <pc:sldMk cId="391972208" sldId="259"/>
            <ac:spMk id="11" creationId="{4DE211C3-C64E-28F9-5974-F8BC51A24DBD}"/>
          </ac:spMkLst>
        </pc:spChg>
      </pc:sldChg>
      <pc:sldChg chg="modSp">
        <pc:chgData name="Ben Sidhom, Ahmed" userId="S::bensid28@students.rowan.edu::216da3d4-98d5-44a0-8c67-1cf8ab17df57" providerId="AD" clId="Web-{07486D96-A330-40E3-A7AE-7BA4E166E9CF}" dt="2024-05-17T21:10:13.023" v="47" actId="20577"/>
        <pc:sldMkLst>
          <pc:docMk/>
          <pc:sldMk cId="2295264811" sldId="262"/>
        </pc:sldMkLst>
        <pc:spChg chg="mod">
          <ac:chgData name="Ben Sidhom, Ahmed" userId="S::bensid28@students.rowan.edu::216da3d4-98d5-44a0-8c67-1cf8ab17df57" providerId="AD" clId="Web-{07486D96-A330-40E3-A7AE-7BA4E166E9CF}" dt="2024-05-17T21:10:13.023" v="47" actId="20577"/>
          <ac:spMkLst>
            <pc:docMk/>
            <pc:sldMk cId="2295264811" sldId="262"/>
            <ac:spMk id="3" creationId="{734BCD5D-8DE0-0FBD-CFAA-B00B3FE37D2F}"/>
          </ac:spMkLst>
        </pc:spChg>
      </pc:sldChg>
      <pc:sldChg chg="modSp">
        <pc:chgData name="Ben Sidhom, Ahmed" userId="S::bensid28@students.rowan.edu::216da3d4-98d5-44a0-8c67-1cf8ab17df57" providerId="AD" clId="Web-{07486D96-A330-40E3-A7AE-7BA4E166E9CF}" dt="2024-05-17T21:10:34.023" v="52" actId="1076"/>
        <pc:sldMkLst>
          <pc:docMk/>
          <pc:sldMk cId="3992720540" sldId="263"/>
        </pc:sldMkLst>
        <pc:spChg chg="mod">
          <ac:chgData name="Ben Sidhom, Ahmed" userId="S::bensid28@students.rowan.edu::216da3d4-98d5-44a0-8c67-1cf8ab17df57" providerId="AD" clId="Web-{07486D96-A330-40E3-A7AE-7BA4E166E9CF}" dt="2024-05-17T21:10:27.148" v="49" actId="20577"/>
          <ac:spMkLst>
            <pc:docMk/>
            <pc:sldMk cId="3992720540" sldId="263"/>
            <ac:spMk id="2" creationId="{689F71EA-5742-8826-9A63-09473DF86135}"/>
          </ac:spMkLst>
        </pc:spChg>
        <pc:picChg chg="mod">
          <ac:chgData name="Ben Sidhom, Ahmed" userId="S::bensid28@students.rowan.edu::216da3d4-98d5-44a0-8c67-1cf8ab17df57" providerId="AD" clId="Web-{07486D96-A330-40E3-A7AE-7BA4E166E9CF}" dt="2024-05-17T21:10:34.023" v="52" actId="1076"/>
          <ac:picMkLst>
            <pc:docMk/>
            <pc:sldMk cId="3992720540" sldId="263"/>
            <ac:picMk id="5" creationId="{8474E2E6-E1F9-CE4A-E299-8B2065F5806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4D779-49E4-42B5-90BE-D7034169B0CA}" type="datetimeFigureOut">
              <a:rPr lang="en-US" smtClean="0"/>
              <a:t>6/25/2024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6B9F8B-3976-47F8-BB03-ADDEC83BE8CD}" type="slidenum">
              <a:rPr lang="en-US" smtClean="0"/>
              <a:t>‹#›</a:t>
            </a:fld>
            <a:endParaRPr lang="en-US"/>
          </a:p>
        </p:txBody>
      </p:sp>
    </p:spTree>
    <p:extLst>
      <p:ext uri="{BB962C8B-B14F-4D97-AF65-F5344CB8AC3E}">
        <p14:creationId xmlns:p14="http://schemas.microsoft.com/office/powerpoint/2010/main" val="3075430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7B658-5D12-D49B-B244-2E91906EB2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15751-7303-7F93-E4BC-A32E0F2AF4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4DE994-0DA4-2C42-0533-BFA6A407DDAA}"/>
              </a:ext>
            </a:extLst>
          </p:cNvPr>
          <p:cNvSpPr>
            <a:spLocks noGrp="1"/>
          </p:cNvSpPr>
          <p:nvPr>
            <p:ph type="dt" sz="half" idx="10"/>
          </p:nvPr>
        </p:nvSpPr>
        <p:spPr/>
        <p:txBody>
          <a:bodyPr/>
          <a:lstStyle/>
          <a:p>
            <a:fld id="{CE3B03F3-BE46-4707-9FC1-FEAEAF84D165}" type="datetime1">
              <a:rPr lang="en-US" smtClean="0"/>
              <a:t>6/25/2024</a:t>
            </a:fld>
            <a:endParaRPr lang="en-US"/>
          </a:p>
        </p:txBody>
      </p:sp>
      <p:sp>
        <p:nvSpPr>
          <p:cNvPr id="5" name="Footer Placeholder 4">
            <a:extLst>
              <a:ext uri="{FF2B5EF4-FFF2-40B4-BE49-F238E27FC236}">
                <a16:creationId xmlns:a16="http://schemas.microsoft.com/office/drawing/2014/main" id="{F42B0955-0B9F-2730-D3B7-8A597F33F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F7527-466D-05E8-08A4-923E2018E278}"/>
              </a:ext>
            </a:extLst>
          </p:cNvPr>
          <p:cNvSpPr>
            <a:spLocks noGrp="1"/>
          </p:cNvSpPr>
          <p:nvPr>
            <p:ph type="sldNum" sz="quarter" idx="12"/>
          </p:nvPr>
        </p:nvSpPr>
        <p:spPr/>
        <p:txBody>
          <a:bodyPr/>
          <a:lstStyle/>
          <a:p>
            <a:fld id="{7D1583F6-6054-46D1-BBFE-75352E774B50}" type="slidenum">
              <a:rPr lang="en-US" smtClean="0"/>
              <a:t>‹#›</a:t>
            </a:fld>
            <a:endParaRPr lang="en-US"/>
          </a:p>
        </p:txBody>
      </p:sp>
    </p:spTree>
    <p:extLst>
      <p:ext uri="{BB962C8B-B14F-4D97-AF65-F5344CB8AC3E}">
        <p14:creationId xmlns:p14="http://schemas.microsoft.com/office/powerpoint/2010/main" val="911497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26CE0-BC57-9253-D112-0BCAB40669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C5158E-4263-2C35-4F03-991060AC4F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400C0E-25D7-4F7C-07DD-58741BE492F0}"/>
              </a:ext>
            </a:extLst>
          </p:cNvPr>
          <p:cNvSpPr>
            <a:spLocks noGrp="1"/>
          </p:cNvSpPr>
          <p:nvPr>
            <p:ph type="dt" sz="half" idx="10"/>
          </p:nvPr>
        </p:nvSpPr>
        <p:spPr/>
        <p:txBody>
          <a:bodyPr/>
          <a:lstStyle/>
          <a:p>
            <a:fld id="{1B076191-412F-4CA7-9CE5-5504CAC379C3}" type="datetime1">
              <a:rPr lang="en-US" smtClean="0"/>
              <a:t>6/25/2024</a:t>
            </a:fld>
            <a:endParaRPr lang="en-US"/>
          </a:p>
        </p:txBody>
      </p:sp>
      <p:sp>
        <p:nvSpPr>
          <p:cNvPr id="5" name="Footer Placeholder 4">
            <a:extLst>
              <a:ext uri="{FF2B5EF4-FFF2-40B4-BE49-F238E27FC236}">
                <a16:creationId xmlns:a16="http://schemas.microsoft.com/office/drawing/2014/main" id="{EAD6A6C8-3449-3937-A3A3-6EF551A83C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0DCC8-5BD5-5618-B750-05743E965E88}"/>
              </a:ext>
            </a:extLst>
          </p:cNvPr>
          <p:cNvSpPr>
            <a:spLocks noGrp="1"/>
          </p:cNvSpPr>
          <p:nvPr>
            <p:ph type="sldNum" sz="quarter" idx="12"/>
          </p:nvPr>
        </p:nvSpPr>
        <p:spPr/>
        <p:txBody>
          <a:bodyPr/>
          <a:lstStyle/>
          <a:p>
            <a:fld id="{7D1583F6-6054-46D1-BBFE-75352E774B50}" type="slidenum">
              <a:rPr lang="en-US" smtClean="0"/>
              <a:t>‹#›</a:t>
            </a:fld>
            <a:endParaRPr lang="en-US"/>
          </a:p>
        </p:txBody>
      </p:sp>
    </p:spTree>
    <p:extLst>
      <p:ext uri="{BB962C8B-B14F-4D97-AF65-F5344CB8AC3E}">
        <p14:creationId xmlns:p14="http://schemas.microsoft.com/office/powerpoint/2010/main" val="267471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454DA1-970B-91D8-0871-DD1EEE4C53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4F3DD0-8FBB-4DAC-29AC-FF3B187706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A2BA8F-C56C-9BA4-FD42-0ABFF1FAD4E6}"/>
              </a:ext>
            </a:extLst>
          </p:cNvPr>
          <p:cNvSpPr>
            <a:spLocks noGrp="1"/>
          </p:cNvSpPr>
          <p:nvPr>
            <p:ph type="dt" sz="half" idx="10"/>
          </p:nvPr>
        </p:nvSpPr>
        <p:spPr/>
        <p:txBody>
          <a:bodyPr/>
          <a:lstStyle/>
          <a:p>
            <a:fld id="{97DCFB90-A30E-4131-A593-6A467553142D}" type="datetime1">
              <a:rPr lang="en-US" smtClean="0"/>
              <a:t>6/25/2024</a:t>
            </a:fld>
            <a:endParaRPr lang="en-US"/>
          </a:p>
        </p:txBody>
      </p:sp>
      <p:sp>
        <p:nvSpPr>
          <p:cNvPr id="5" name="Footer Placeholder 4">
            <a:extLst>
              <a:ext uri="{FF2B5EF4-FFF2-40B4-BE49-F238E27FC236}">
                <a16:creationId xmlns:a16="http://schemas.microsoft.com/office/drawing/2014/main" id="{3D33851A-2E3D-6D1C-46FF-687DC100EA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E7DC59-FEC9-6535-4A4E-8D781FE2A9BB}"/>
              </a:ext>
            </a:extLst>
          </p:cNvPr>
          <p:cNvSpPr>
            <a:spLocks noGrp="1"/>
          </p:cNvSpPr>
          <p:nvPr>
            <p:ph type="sldNum" sz="quarter" idx="12"/>
          </p:nvPr>
        </p:nvSpPr>
        <p:spPr/>
        <p:txBody>
          <a:bodyPr/>
          <a:lstStyle/>
          <a:p>
            <a:fld id="{7D1583F6-6054-46D1-BBFE-75352E774B50}" type="slidenum">
              <a:rPr lang="en-US" smtClean="0"/>
              <a:t>‹#›</a:t>
            </a:fld>
            <a:endParaRPr lang="en-US"/>
          </a:p>
        </p:txBody>
      </p:sp>
    </p:spTree>
    <p:extLst>
      <p:ext uri="{BB962C8B-B14F-4D97-AF65-F5344CB8AC3E}">
        <p14:creationId xmlns:p14="http://schemas.microsoft.com/office/powerpoint/2010/main" val="3546993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BC49D-1E86-6ED2-8D24-F713C17D2A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324445-BD01-14DC-9CFF-1E52033FEA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E390D-8438-21D2-4B4A-8C542425927B}"/>
              </a:ext>
            </a:extLst>
          </p:cNvPr>
          <p:cNvSpPr>
            <a:spLocks noGrp="1"/>
          </p:cNvSpPr>
          <p:nvPr>
            <p:ph type="dt" sz="half" idx="10"/>
          </p:nvPr>
        </p:nvSpPr>
        <p:spPr/>
        <p:txBody>
          <a:bodyPr/>
          <a:lstStyle/>
          <a:p>
            <a:fld id="{8F7A2314-B8EA-4A93-9CD3-6186C6D3D8A2}" type="datetime1">
              <a:rPr lang="en-US" smtClean="0"/>
              <a:t>6/25/2024</a:t>
            </a:fld>
            <a:endParaRPr lang="en-US"/>
          </a:p>
        </p:txBody>
      </p:sp>
      <p:sp>
        <p:nvSpPr>
          <p:cNvPr id="5" name="Footer Placeholder 4">
            <a:extLst>
              <a:ext uri="{FF2B5EF4-FFF2-40B4-BE49-F238E27FC236}">
                <a16:creationId xmlns:a16="http://schemas.microsoft.com/office/drawing/2014/main" id="{7EE0D78D-4A81-A4DE-C0E0-883E57C44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11B89-52CD-F046-A607-A0737E17A265}"/>
              </a:ext>
            </a:extLst>
          </p:cNvPr>
          <p:cNvSpPr>
            <a:spLocks noGrp="1"/>
          </p:cNvSpPr>
          <p:nvPr>
            <p:ph type="sldNum" sz="quarter" idx="12"/>
          </p:nvPr>
        </p:nvSpPr>
        <p:spPr/>
        <p:txBody>
          <a:bodyPr/>
          <a:lstStyle/>
          <a:p>
            <a:fld id="{7D1583F6-6054-46D1-BBFE-75352E774B50}" type="slidenum">
              <a:rPr lang="en-US" smtClean="0"/>
              <a:t>‹#›</a:t>
            </a:fld>
            <a:endParaRPr lang="en-US"/>
          </a:p>
        </p:txBody>
      </p:sp>
    </p:spTree>
    <p:extLst>
      <p:ext uri="{BB962C8B-B14F-4D97-AF65-F5344CB8AC3E}">
        <p14:creationId xmlns:p14="http://schemas.microsoft.com/office/powerpoint/2010/main" val="2109284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45772-63B7-B5B9-E0B6-3DE84BB255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E62E33-B985-D93A-5896-EF383B1286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E6328B-065D-F460-C1E6-64CB8079FEEF}"/>
              </a:ext>
            </a:extLst>
          </p:cNvPr>
          <p:cNvSpPr>
            <a:spLocks noGrp="1"/>
          </p:cNvSpPr>
          <p:nvPr>
            <p:ph type="dt" sz="half" idx="10"/>
          </p:nvPr>
        </p:nvSpPr>
        <p:spPr/>
        <p:txBody>
          <a:bodyPr/>
          <a:lstStyle/>
          <a:p>
            <a:fld id="{4143E0CC-4F0B-4262-BB2E-68D27EB6BB9C}" type="datetime1">
              <a:rPr lang="en-US" smtClean="0"/>
              <a:t>6/25/2024</a:t>
            </a:fld>
            <a:endParaRPr lang="en-US"/>
          </a:p>
        </p:txBody>
      </p:sp>
      <p:sp>
        <p:nvSpPr>
          <p:cNvPr id="5" name="Footer Placeholder 4">
            <a:extLst>
              <a:ext uri="{FF2B5EF4-FFF2-40B4-BE49-F238E27FC236}">
                <a16:creationId xmlns:a16="http://schemas.microsoft.com/office/drawing/2014/main" id="{0EEBE031-9AD4-41E5-5751-68578ADCC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DE736-1643-96C5-3C20-355F1FADC60F}"/>
              </a:ext>
            </a:extLst>
          </p:cNvPr>
          <p:cNvSpPr>
            <a:spLocks noGrp="1"/>
          </p:cNvSpPr>
          <p:nvPr>
            <p:ph type="sldNum" sz="quarter" idx="12"/>
          </p:nvPr>
        </p:nvSpPr>
        <p:spPr/>
        <p:txBody>
          <a:bodyPr/>
          <a:lstStyle/>
          <a:p>
            <a:fld id="{7D1583F6-6054-46D1-BBFE-75352E774B50}" type="slidenum">
              <a:rPr lang="en-US" smtClean="0"/>
              <a:t>‹#›</a:t>
            </a:fld>
            <a:endParaRPr lang="en-US"/>
          </a:p>
        </p:txBody>
      </p:sp>
    </p:spTree>
    <p:extLst>
      <p:ext uri="{BB962C8B-B14F-4D97-AF65-F5344CB8AC3E}">
        <p14:creationId xmlns:p14="http://schemas.microsoft.com/office/powerpoint/2010/main" val="2364589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66C86-F7AB-06AA-C9C1-99A966DE0D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AFFB9B-4E12-56F4-7673-8E3EA69797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7537EB-B5A8-C9DE-F123-6BEE4F9200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EBCAA-E7AC-0E08-A175-E7CF5905F4B1}"/>
              </a:ext>
            </a:extLst>
          </p:cNvPr>
          <p:cNvSpPr>
            <a:spLocks noGrp="1"/>
          </p:cNvSpPr>
          <p:nvPr>
            <p:ph type="dt" sz="half" idx="10"/>
          </p:nvPr>
        </p:nvSpPr>
        <p:spPr/>
        <p:txBody>
          <a:bodyPr/>
          <a:lstStyle/>
          <a:p>
            <a:fld id="{7CFB4CC0-FA3B-4FF1-AEDD-6B03DCC99D00}" type="datetime1">
              <a:rPr lang="en-US" smtClean="0"/>
              <a:t>6/25/2024</a:t>
            </a:fld>
            <a:endParaRPr lang="en-US"/>
          </a:p>
        </p:txBody>
      </p:sp>
      <p:sp>
        <p:nvSpPr>
          <p:cNvPr id="6" name="Footer Placeholder 5">
            <a:extLst>
              <a:ext uri="{FF2B5EF4-FFF2-40B4-BE49-F238E27FC236}">
                <a16:creationId xmlns:a16="http://schemas.microsoft.com/office/drawing/2014/main" id="{5EB16C37-FA81-7A00-9306-64DD8B2E3B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9CDF6F-D93B-0DD0-47C6-35713F1B7CFA}"/>
              </a:ext>
            </a:extLst>
          </p:cNvPr>
          <p:cNvSpPr>
            <a:spLocks noGrp="1"/>
          </p:cNvSpPr>
          <p:nvPr>
            <p:ph type="sldNum" sz="quarter" idx="12"/>
          </p:nvPr>
        </p:nvSpPr>
        <p:spPr/>
        <p:txBody>
          <a:bodyPr/>
          <a:lstStyle/>
          <a:p>
            <a:fld id="{7D1583F6-6054-46D1-BBFE-75352E774B50}" type="slidenum">
              <a:rPr lang="en-US" smtClean="0"/>
              <a:t>‹#›</a:t>
            </a:fld>
            <a:endParaRPr lang="en-US"/>
          </a:p>
        </p:txBody>
      </p:sp>
    </p:spTree>
    <p:extLst>
      <p:ext uri="{BB962C8B-B14F-4D97-AF65-F5344CB8AC3E}">
        <p14:creationId xmlns:p14="http://schemas.microsoft.com/office/powerpoint/2010/main" val="238426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9C447-BF7E-47EA-9205-739CD895BA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2A1EF6-2518-4B7D-0683-7C50A4CDAA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2C5672-6649-C9BC-4812-13939F7D4B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443DAF-94EF-DE08-2CFE-3B440AF92F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C1926C-3AB6-1F73-F935-F192AC3111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7036FE-57FF-F1CF-8C43-FE31A1218206}"/>
              </a:ext>
            </a:extLst>
          </p:cNvPr>
          <p:cNvSpPr>
            <a:spLocks noGrp="1"/>
          </p:cNvSpPr>
          <p:nvPr>
            <p:ph type="dt" sz="half" idx="10"/>
          </p:nvPr>
        </p:nvSpPr>
        <p:spPr/>
        <p:txBody>
          <a:bodyPr/>
          <a:lstStyle/>
          <a:p>
            <a:fld id="{61D295F2-86AB-42A9-8597-1DEBEF7DB74E}" type="datetime1">
              <a:rPr lang="en-US" smtClean="0"/>
              <a:t>6/25/2024</a:t>
            </a:fld>
            <a:endParaRPr lang="en-US"/>
          </a:p>
        </p:txBody>
      </p:sp>
      <p:sp>
        <p:nvSpPr>
          <p:cNvPr id="8" name="Footer Placeholder 7">
            <a:extLst>
              <a:ext uri="{FF2B5EF4-FFF2-40B4-BE49-F238E27FC236}">
                <a16:creationId xmlns:a16="http://schemas.microsoft.com/office/drawing/2014/main" id="{FDFB90E9-4B11-BF95-D413-D3A49275FB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EE0009-6201-334D-724D-2EE1F48144AF}"/>
              </a:ext>
            </a:extLst>
          </p:cNvPr>
          <p:cNvSpPr>
            <a:spLocks noGrp="1"/>
          </p:cNvSpPr>
          <p:nvPr>
            <p:ph type="sldNum" sz="quarter" idx="12"/>
          </p:nvPr>
        </p:nvSpPr>
        <p:spPr/>
        <p:txBody>
          <a:bodyPr/>
          <a:lstStyle/>
          <a:p>
            <a:fld id="{7D1583F6-6054-46D1-BBFE-75352E774B50}" type="slidenum">
              <a:rPr lang="en-US" smtClean="0"/>
              <a:t>‹#›</a:t>
            </a:fld>
            <a:endParaRPr lang="en-US"/>
          </a:p>
        </p:txBody>
      </p:sp>
    </p:spTree>
    <p:extLst>
      <p:ext uri="{BB962C8B-B14F-4D97-AF65-F5344CB8AC3E}">
        <p14:creationId xmlns:p14="http://schemas.microsoft.com/office/powerpoint/2010/main" val="1944724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C1F1B-1083-4C68-7E90-03AC5E8FFF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9F1F3B-033A-70F9-DB13-0790D928C8B7}"/>
              </a:ext>
            </a:extLst>
          </p:cNvPr>
          <p:cNvSpPr>
            <a:spLocks noGrp="1"/>
          </p:cNvSpPr>
          <p:nvPr>
            <p:ph type="dt" sz="half" idx="10"/>
          </p:nvPr>
        </p:nvSpPr>
        <p:spPr/>
        <p:txBody>
          <a:bodyPr/>
          <a:lstStyle/>
          <a:p>
            <a:fld id="{53BBF1F7-14BC-47B0-AAEC-EBFCBBE0F007}" type="datetime1">
              <a:rPr lang="en-US" smtClean="0"/>
              <a:t>6/25/2024</a:t>
            </a:fld>
            <a:endParaRPr lang="en-US"/>
          </a:p>
        </p:txBody>
      </p:sp>
      <p:sp>
        <p:nvSpPr>
          <p:cNvPr id="4" name="Footer Placeholder 3">
            <a:extLst>
              <a:ext uri="{FF2B5EF4-FFF2-40B4-BE49-F238E27FC236}">
                <a16:creationId xmlns:a16="http://schemas.microsoft.com/office/drawing/2014/main" id="{756BF70C-3D9E-B2CA-0762-82AB0680A5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406D44-8C06-3A8D-C999-55A807323570}"/>
              </a:ext>
            </a:extLst>
          </p:cNvPr>
          <p:cNvSpPr>
            <a:spLocks noGrp="1"/>
          </p:cNvSpPr>
          <p:nvPr>
            <p:ph type="sldNum" sz="quarter" idx="12"/>
          </p:nvPr>
        </p:nvSpPr>
        <p:spPr/>
        <p:txBody>
          <a:bodyPr/>
          <a:lstStyle/>
          <a:p>
            <a:fld id="{7D1583F6-6054-46D1-BBFE-75352E774B50}" type="slidenum">
              <a:rPr lang="en-US" smtClean="0"/>
              <a:t>‹#›</a:t>
            </a:fld>
            <a:endParaRPr lang="en-US"/>
          </a:p>
        </p:txBody>
      </p:sp>
    </p:spTree>
    <p:extLst>
      <p:ext uri="{BB962C8B-B14F-4D97-AF65-F5344CB8AC3E}">
        <p14:creationId xmlns:p14="http://schemas.microsoft.com/office/powerpoint/2010/main" val="1355295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43EEA1-0036-1F79-AA9E-31839AC8DC1D}"/>
              </a:ext>
            </a:extLst>
          </p:cNvPr>
          <p:cNvSpPr>
            <a:spLocks noGrp="1"/>
          </p:cNvSpPr>
          <p:nvPr>
            <p:ph type="dt" sz="half" idx="10"/>
          </p:nvPr>
        </p:nvSpPr>
        <p:spPr/>
        <p:txBody>
          <a:bodyPr/>
          <a:lstStyle/>
          <a:p>
            <a:fld id="{9504AC66-5DF8-49F3-9DA4-FE61442A689C}" type="datetime1">
              <a:rPr lang="en-US" smtClean="0"/>
              <a:t>6/25/2024</a:t>
            </a:fld>
            <a:endParaRPr lang="en-US"/>
          </a:p>
        </p:txBody>
      </p:sp>
      <p:sp>
        <p:nvSpPr>
          <p:cNvPr id="3" name="Footer Placeholder 2">
            <a:extLst>
              <a:ext uri="{FF2B5EF4-FFF2-40B4-BE49-F238E27FC236}">
                <a16:creationId xmlns:a16="http://schemas.microsoft.com/office/drawing/2014/main" id="{3184BC1D-ECF3-D240-9DDF-4A2F660810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D40CCB-E4C4-EA1A-4189-BF369A8E41EB}"/>
              </a:ext>
            </a:extLst>
          </p:cNvPr>
          <p:cNvSpPr>
            <a:spLocks noGrp="1"/>
          </p:cNvSpPr>
          <p:nvPr>
            <p:ph type="sldNum" sz="quarter" idx="12"/>
          </p:nvPr>
        </p:nvSpPr>
        <p:spPr/>
        <p:txBody>
          <a:bodyPr/>
          <a:lstStyle/>
          <a:p>
            <a:fld id="{7D1583F6-6054-46D1-BBFE-75352E774B50}" type="slidenum">
              <a:rPr lang="en-US" smtClean="0"/>
              <a:t>‹#›</a:t>
            </a:fld>
            <a:endParaRPr lang="en-US"/>
          </a:p>
        </p:txBody>
      </p:sp>
    </p:spTree>
    <p:extLst>
      <p:ext uri="{BB962C8B-B14F-4D97-AF65-F5344CB8AC3E}">
        <p14:creationId xmlns:p14="http://schemas.microsoft.com/office/powerpoint/2010/main" val="966167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70E5-2CFA-12D8-1383-7968895F79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FE0F27-FD14-784B-06C8-48ED88B01A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48F574-BA58-F5E9-6343-C97F66E81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B57C81-03AC-93F7-44FB-22D89DBFF58F}"/>
              </a:ext>
            </a:extLst>
          </p:cNvPr>
          <p:cNvSpPr>
            <a:spLocks noGrp="1"/>
          </p:cNvSpPr>
          <p:nvPr>
            <p:ph type="dt" sz="half" idx="10"/>
          </p:nvPr>
        </p:nvSpPr>
        <p:spPr/>
        <p:txBody>
          <a:bodyPr/>
          <a:lstStyle/>
          <a:p>
            <a:fld id="{00028806-AFAB-4978-BEE3-2ECEF4A75A6F}" type="datetime1">
              <a:rPr lang="en-US" smtClean="0"/>
              <a:t>6/25/2024</a:t>
            </a:fld>
            <a:endParaRPr lang="en-US"/>
          </a:p>
        </p:txBody>
      </p:sp>
      <p:sp>
        <p:nvSpPr>
          <p:cNvPr id="6" name="Footer Placeholder 5">
            <a:extLst>
              <a:ext uri="{FF2B5EF4-FFF2-40B4-BE49-F238E27FC236}">
                <a16:creationId xmlns:a16="http://schemas.microsoft.com/office/drawing/2014/main" id="{059F9DE9-6D20-3848-FF45-C1C45710A4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F02952-C400-9254-9798-5C4CD7EB4A87}"/>
              </a:ext>
            </a:extLst>
          </p:cNvPr>
          <p:cNvSpPr>
            <a:spLocks noGrp="1"/>
          </p:cNvSpPr>
          <p:nvPr>
            <p:ph type="sldNum" sz="quarter" idx="12"/>
          </p:nvPr>
        </p:nvSpPr>
        <p:spPr/>
        <p:txBody>
          <a:bodyPr/>
          <a:lstStyle/>
          <a:p>
            <a:fld id="{7D1583F6-6054-46D1-BBFE-75352E774B50}" type="slidenum">
              <a:rPr lang="en-US" smtClean="0"/>
              <a:t>‹#›</a:t>
            </a:fld>
            <a:endParaRPr lang="en-US"/>
          </a:p>
        </p:txBody>
      </p:sp>
    </p:spTree>
    <p:extLst>
      <p:ext uri="{BB962C8B-B14F-4D97-AF65-F5344CB8AC3E}">
        <p14:creationId xmlns:p14="http://schemas.microsoft.com/office/powerpoint/2010/main" val="17566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E6ED-622F-CF91-CADE-2C2557EDD5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EA5E98-0BA1-F30E-CDCF-C6BFE983B9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F94987-568E-E992-6F71-51891DEA1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BE6435-9CF7-95ED-2BCB-234A1F1E5AE1}"/>
              </a:ext>
            </a:extLst>
          </p:cNvPr>
          <p:cNvSpPr>
            <a:spLocks noGrp="1"/>
          </p:cNvSpPr>
          <p:nvPr>
            <p:ph type="dt" sz="half" idx="10"/>
          </p:nvPr>
        </p:nvSpPr>
        <p:spPr/>
        <p:txBody>
          <a:bodyPr/>
          <a:lstStyle/>
          <a:p>
            <a:fld id="{3228FB4E-0822-45B5-B68F-0779AC34B480}" type="datetime1">
              <a:rPr lang="en-US" smtClean="0"/>
              <a:t>6/25/2024</a:t>
            </a:fld>
            <a:endParaRPr lang="en-US"/>
          </a:p>
        </p:txBody>
      </p:sp>
      <p:sp>
        <p:nvSpPr>
          <p:cNvPr id="6" name="Footer Placeholder 5">
            <a:extLst>
              <a:ext uri="{FF2B5EF4-FFF2-40B4-BE49-F238E27FC236}">
                <a16:creationId xmlns:a16="http://schemas.microsoft.com/office/drawing/2014/main" id="{D9EE875C-48BC-D7F6-9EF7-E1FF68400A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0F66C0-BE7B-470C-1603-5C709D7DCC56}"/>
              </a:ext>
            </a:extLst>
          </p:cNvPr>
          <p:cNvSpPr>
            <a:spLocks noGrp="1"/>
          </p:cNvSpPr>
          <p:nvPr>
            <p:ph type="sldNum" sz="quarter" idx="12"/>
          </p:nvPr>
        </p:nvSpPr>
        <p:spPr/>
        <p:txBody>
          <a:bodyPr/>
          <a:lstStyle/>
          <a:p>
            <a:fld id="{7D1583F6-6054-46D1-BBFE-75352E774B50}" type="slidenum">
              <a:rPr lang="en-US" smtClean="0"/>
              <a:t>‹#›</a:t>
            </a:fld>
            <a:endParaRPr lang="en-US"/>
          </a:p>
        </p:txBody>
      </p:sp>
    </p:spTree>
    <p:extLst>
      <p:ext uri="{BB962C8B-B14F-4D97-AF65-F5344CB8AC3E}">
        <p14:creationId xmlns:p14="http://schemas.microsoft.com/office/powerpoint/2010/main" val="524574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95D69C-EBF0-0FB6-BDEA-0048110191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F01F79-7C58-FE2A-43CA-BF573D20A0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DAF3AA-ED81-EF46-03EB-03A29E6F08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CACDD2-D538-42F4-B56E-D2A1CB67390D}" type="datetime1">
              <a:rPr lang="en-US" smtClean="0"/>
              <a:t>6/25/2024</a:t>
            </a:fld>
            <a:endParaRPr lang="en-US"/>
          </a:p>
        </p:txBody>
      </p:sp>
      <p:sp>
        <p:nvSpPr>
          <p:cNvPr id="5" name="Footer Placeholder 4">
            <a:extLst>
              <a:ext uri="{FF2B5EF4-FFF2-40B4-BE49-F238E27FC236}">
                <a16:creationId xmlns:a16="http://schemas.microsoft.com/office/drawing/2014/main" id="{A8688F78-9CCC-CCBB-D02B-875982472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4CA66A3-0379-FB45-A3F2-ACCB69D5E7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D1583F6-6054-46D1-BBFE-75352E774B50}" type="slidenum">
              <a:rPr lang="en-US" smtClean="0"/>
              <a:t>‹#›</a:t>
            </a:fld>
            <a:endParaRPr lang="en-US"/>
          </a:p>
        </p:txBody>
      </p:sp>
    </p:spTree>
    <p:extLst>
      <p:ext uri="{BB962C8B-B14F-4D97-AF65-F5344CB8AC3E}">
        <p14:creationId xmlns:p14="http://schemas.microsoft.com/office/powerpoint/2010/main" val="36024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FD658-B8D2-C8F2-FABE-1F974848F31A}"/>
              </a:ext>
            </a:extLst>
          </p:cNvPr>
          <p:cNvSpPr>
            <a:spLocks noGrp="1"/>
          </p:cNvSpPr>
          <p:nvPr>
            <p:ph type="ctrTitle"/>
          </p:nvPr>
        </p:nvSpPr>
        <p:spPr/>
        <p:txBody>
          <a:bodyPr/>
          <a:lstStyle/>
          <a:p>
            <a:r>
              <a:rPr lang="en-US"/>
              <a:t>RUL prediction</a:t>
            </a:r>
          </a:p>
        </p:txBody>
      </p:sp>
      <p:sp>
        <p:nvSpPr>
          <p:cNvPr id="3" name="Subtitle 2">
            <a:extLst>
              <a:ext uri="{FF2B5EF4-FFF2-40B4-BE49-F238E27FC236}">
                <a16:creationId xmlns:a16="http://schemas.microsoft.com/office/drawing/2014/main" id="{05A830F0-A5A8-128F-2155-D69436203C5A}"/>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9DDA8F92-F389-50FA-0FF1-FA724881BAB3}"/>
              </a:ext>
            </a:extLst>
          </p:cNvPr>
          <p:cNvSpPr>
            <a:spLocks noGrp="1"/>
          </p:cNvSpPr>
          <p:nvPr>
            <p:ph type="sldNum" sz="quarter" idx="12"/>
          </p:nvPr>
        </p:nvSpPr>
        <p:spPr/>
        <p:txBody>
          <a:bodyPr/>
          <a:lstStyle/>
          <a:p>
            <a:fld id="{7D1583F6-6054-46D1-BBFE-75352E774B50}" type="slidenum">
              <a:rPr lang="en-US" smtClean="0"/>
              <a:t>1</a:t>
            </a:fld>
            <a:endParaRPr lang="en-US"/>
          </a:p>
        </p:txBody>
      </p:sp>
    </p:spTree>
    <p:extLst>
      <p:ext uri="{BB962C8B-B14F-4D97-AF65-F5344CB8AC3E}">
        <p14:creationId xmlns:p14="http://schemas.microsoft.com/office/powerpoint/2010/main" val="2710612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4A2A-F30A-BCA8-EE0F-D5DC873E31F8}"/>
              </a:ext>
            </a:extLst>
          </p:cNvPr>
          <p:cNvSpPr>
            <a:spLocks noGrp="1"/>
          </p:cNvSpPr>
          <p:nvPr>
            <p:ph type="title"/>
          </p:nvPr>
        </p:nvSpPr>
        <p:spPr/>
        <p:txBody>
          <a:bodyPr/>
          <a:lstStyle/>
          <a:p>
            <a:r>
              <a:rPr lang="en-US"/>
              <a:t>Our data</a:t>
            </a:r>
          </a:p>
        </p:txBody>
      </p:sp>
      <p:pic>
        <p:nvPicPr>
          <p:cNvPr id="4" name="Content Placeholder 3" descr="A table of numbers and digits&#10;&#10;Description automatically generated">
            <a:extLst>
              <a:ext uri="{FF2B5EF4-FFF2-40B4-BE49-F238E27FC236}">
                <a16:creationId xmlns:a16="http://schemas.microsoft.com/office/drawing/2014/main" id="{965E8B3B-1840-2CD6-9802-9377D348E2E6}"/>
              </a:ext>
            </a:extLst>
          </p:cNvPr>
          <p:cNvPicPr>
            <a:picLocks noGrp="1" noChangeAspect="1"/>
          </p:cNvPicPr>
          <p:nvPr>
            <p:ph idx="1"/>
          </p:nvPr>
        </p:nvPicPr>
        <p:blipFill>
          <a:blip r:embed="rId2"/>
          <a:stretch>
            <a:fillRect/>
          </a:stretch>
        </p:blipFill>
        <p:spPr>
          <a:xfrm>
            <a:off x="3900237" y="1718469"/>
            <a:ext cx="3224713" cy="4351338"/>
          </a:xfrm>
        </p:spPr>
      </p:pic>
      <p:sp>
        <p:nvSpPr>
          <p:cNvPr id="5" name="Rectangle 4">
            <a:extLst>
              <a:ext uri="{FF2B5EF4-FFF2-40B4-BE49-F238E27FC236}">
                <a16:creationId xmlns:a16="http://schemas.microsoft.com/office/drawing/2014/main" id="{7B65D9BA-4623-10EE-91AD-CC58225DC05B}"/>
              </a:ext>
            </a:extLst>
          </p:cNvPr>
          <p:cNvSpPr/>
          <p:nvPr/>
        </p:nvSpPr>
        <p:spPr>
          <a:xfrm>
            <a:off x="3630522" y="1725985"/>
            <a:ext cx="3750468" cy="11430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94E9DE9-83E4-919B-AA76-48BE7986DC37}"/>
              </a:ext>
            </a:extLst>
          </p:cNvPr>
          <p:cNvSpPr/>
          <p:nvPr/>
        </p:nvSpPr>
        <p:spPr>
          <a:xfrm>
            <a:off x="3741646" y="1720693"/>
            <a:ext cx="3750468" cy="277283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8D03EC8-1365-9B26-CEBD-5D285EBFA961}"/>
              </a:ext>
            </a:extLst>
          </p:cNvPr>
          <p:cNvSpPr/>
          <p:nvPr/>
        </p:nvSpPr>
        <p:spPr>
          <a:xfrm>
            <a:off x="3895106" y="1725985"/>
            <a:ext cx="3771634" cy="4349749"/>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A5FF8D2-2929-1ABB-CA21-2E044053F551}"/>
              </a:ext>
            </a:extLst>
          </p:cNvPr>
          <p:cNvSpPr txBox="1"/>
          <p:nvPr/>
        </p:nvSpPr>
        <p:spPr>
          <a:xfrm>
            <a:off x="8192400" y="2011704"/>
            <a:ext cx="22787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Data1 for prediction</a:t>
            </a:r>
          </a:p>
        </p:txBody>
      </p:sp>
      <p:sp>
        <p:nvSpPr>
          <p:cNvPr id="11" name="TextBox 10">
            <a:extLst>
              <a:ext uri="{FF2B5EF4-FFF2-40B4-BE49-F238E27FC236}">
                <a16:creationId xmlns:a16="http://schemas.microsoft.com/office/drawing/2014/main" id="{69A6DACE-0ED2-1581-0D07-D5EA550A6749}"/>
              </a:ext>
            </a:extLst>
          </p:cNvPr>
          <p:cNvSpPr txBox="1"/>
          <p:nvPr/>
        </p:nvSpPr>
        <p:spPr>
          <a:xfrm>
            <a:off x="8192399" y="5176120"/>
            <a:ext cx="22787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Data3 for prediction</a:t>
            </a:r>
          </a:p>
        </p:txBody>
      </p:sp>
      <p:sp>
        <p:nvSpPr>
          <p:cNvPr id="12" name="TextBox 11">
            <a:extLst>
              <a:ext uri="{FF2B5EF4-FFF2-40B4-BE49-F238E27FC236}">
                <a16:creationId xmlns:a16="http://schemas.microsoft.com/office/drawing/2014/main" id="{A09FE95E-7C6D-FFBA-0DCA-4A399FA2ADE3}"/>
              </a:ext>
            </a:extLst>
          </p:cNvPr>
          <p:cNvSpPr txBox="1"/>
          <p:nvPr/>
        </p:nvSpPr>
        <p:spPr>
          <a:xfrm>
            <a:off x="8192400" y="3429870"/>
            <a:ext cx="22787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Data2 for prediction</a:t>
            </a:r>
          </a:p>
        </p:txBody>
      </p:sp>
      <p:sp>
        <p:nvSpPr>
          <p:cNvPr id="3" name="Slide Number Placeholder 2">
            <a:extLst>
              <a:ext uri="{FF2B5EF4-FFF2-40B4-BE49-F238E27FC236}">
                <a16:creationId xmlns:a16="http://schemas.microsoft.com/office/drawing/2014/main" id="{9212C108-701F-28EA-F67B-67F94119C603}"/>
              </a:ext>
            </a:extLst>
          </p:cNvPr>
          <p:cNvSpPr>
            <a:spLocks noGrp="1"/>
          </p:cNvSpPr>
          <p:nvPr>
            <p:ph type="sldNum" sz="quarter" idx="12"/>
          </p:nvPr>
        </p:nvSpPr>
        <p:spPr/>
        <p:txBody>
          <a:bodyPr/>
          <a:lstStyle/>
          <a:p>
            <a:fld id="{7D1583F6-6054-46D1-BBFE-75352E774B50}" type="slidenum">
              <a:rPr lang="en-US" smtClean="0"/>
              <a:t>10</a:t>
            </a:fld>
            <a:endParaRPr lang="en-US"/>
          </a:p>
        </p:txBody>
      </p:sp>
    </p:spTree>
    <p:extLst>
      <p:ext uri="{BB962C8B-B14F-4D97-AF65-F5344CB8AC3E}">
        <p14:creationId xmlns:p14="http://schemas.microsoft.com/office/powerpoint/2010/main" val="993622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F71EA-5742-8826-9A63-09473DF86135}"/>
              </a:ext>
            </a:extLst>
          </p:cNvPr>
          <p:cNvSpPr>
            <a:spLocks noGrp="1"/>
          </p:cNvSpPr>
          <p:nvPr>
            <p:ph type="title"/>
          </p:nvPr>
        </p:nvSpPr>
        <p:spPr/>
        <p:txBody>
          <a:bodyPr/>
          <a:lstStyle/>
          <a:p>
            <a:r>
              <a:rPr lang="en-US"/>
              <a:t>Results using 1D CNN</a:t>
            </a:r>
          </a:p>
        </p:txBody>
      </p:sp>
      <p:pic>
        <p:nvPicPr>
          <p:cNvPr id="6" name="Espace réservé du contenu 5" descr="Une image contenant texte, capture d’écran, ligne, Tracé&#10;&#10;Description générée automatiquement">
            <a:extLst>
              <a:ext uri="{FF2B5EF4-FFF2-40B4-BE49-F238E27FC236}">
                <a16:creationId xmlns:a16="http://schemas.microsoft.com/office/drawing/2014/main" id="{742DC75E-50A5-B57B-59DE-A5E9F99776E9}"/>
              </a:ext>
            </a:extLst>
          </p:cNvPr>
          <p:cNvPicPr>
            <a:picLocks noGrp="1" noChangeAspect="1"/>
          </p:cNvPicPr>
          <p:nvPr>
            <p:ph idx="1"/>
          </p:nvPr>
        </p:nvPicPr>
        <p:blipFill>
          <a:blip r:embed="rId2"/>
          <a:stretch>
            <a:fillRect/>
          </a:stretch>
        </p:blipFill>
        <p:spPr>
          <a:xfrm>
            <a:off x="3467100" y="2034381"/>
            <a:ext cx="5257800" cy="3933825"/>
          </a:xfrm>
        </p:spPr>
      </p:pic>
      <p:sp>
        <p:nvSpPr>
          <p:cNvPr id="7" name="ZoneTexte 6">
            <a:extLst>
              <a:ext uri="{FF2B5EF4-FFF2-40B4-BE49-F238E27FC236}">
                <a16:creationId xmlns:a16="http://schemas.microsoft.com/office/drawing/2014/main" id="{34294016-E90D-F7EC-3183-FC2FBFCF69C6}"/>
              </a:ext>
            </a:extLst>
          </p:cNvPr>
          <p:cNvSpPr txBox="1"/>
          <p:nvPr/>
        </p:nvSpPr>
        <p:spPr>
          <a:xfrm>
            <a:off x="1056821" y="2127250"/>
            <a:ext cx="164192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10 epocs</a:t>
            </a:r>
          </a:p>
          <a:p>
            <a:r>
              <a:rPr lang="fr-FR"/>
              <a:t>Rmse= 247</a:t>
            </a:r>
          </a:p>
        </p:txBody>
      </p:sp>
      <p:sp>
        <p:nvSpPr>
          <p:cNvPr id="3" name="Slide Number Placeholder 2">
            <a:extLst>
              <a:ext uri="{FF2B5EF4-FFF2-40B4-BE49-F238E27FC236}">
                <a16:creationId xmlns:a16="http://schemas.microsoft.com/office/drawing/2014/main" id="{24527F68-70C5-4D1A-EBA9-D833D21BD5DC}"/>
              </a:ext>
            </a:extLst>
          </p:cNvPr>
          <p:cNvSpPr>
            <a:spLocks noGrp="1"/>
          </p:cNvSpPr>
          <p:nvPr>
            <p:ph type="sldNum" sz="quarter" idx="12"/>
          </p:nvPr>
        </p:nvSpPr>
        <p:spPr/>
        <p:txBody>
          <a:bodyPr/>
          <a:lstStyle/>
          <a:p>
            <a:fld id="{7D1583F6-6054-46D1-BBFE-75352E774B50}" type="slidenum">
              <a:rPr lang="en-US" smtClean="0"/>
              <a:t>11</a:t>
            </a:fld>
            <a:endParaRPr lang="en-US"/>
          </a:p>
        </p:txBody>
      </p:sp>
    </p:spTree>
    <p:extLst>
      <p:ext uri="{BB962C8B-B14F-4D97-AF65-F5344CB8AC3E}">
        <p14:creationId xmlns:p14="http://schemas.microsoft.com/office/powerpoint/2010/main" val="3992720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F3336-748B-4183-8B04-6E934BA7430F}"/>
              </a:ext>
            </a:extLst>
          </p:cNvPr>
          <p:cNvSpPr>
            <a:spLocks noGrp="1"/>
          </p:cNvSpPr>
          <p:nvPr>
            <p:ph type="title"/>
          </p:nvPr>
        </p:nvSpPr>
        <p:spPr/>
        <p:txBody>
          <a:bodyPr/>
          <a:lstStyle/>
          <a:p>
            <a:r>
              <a:rPr lang="en-US"/>
              <a:t>Next</a:t>
            </a:r>
          </a:p>
        </p:txBody>
      </p:sp>
      <p:sp>
        <p:nvSpPr>
          <p:cNvPr id="3" name="Content Placeholder 2">
            <a:extLst>
              <a:ext uri="{FF2B5EF4-FFF2-40B4-BE49-F238E27FC236}">
                <a16:creationId xmlns:a16="http://schemas.microsoft.com/office/drawing/2014/main" id="{BF4C5837-15CC-AF45-592A-FE95A5D10BEB}"/>
              </a:ext>
            </a:extLst>
          </p:cNvPr>
          <p:cNvSpPr>
            <a:spLocks noGrp="1"/>
          </p:cNvSpPr>
          <p:nvPr>
            <p:ph idx="1"/>
          </p:nvPr>
        </p:nvSpPr>
        <p:spPr/>
        <p:txBody>
          <a:bodyPr/>
          <a:lstStyle/>
          <a:p>
            <a:r>
              <a:rPr lang="en-US"/>
              <a:t>Augment the data with the new specimens</a:t>
            </a:r>
          </a:p>
          <a:p>
            <a:r>
              <a:rPr lang="en-US"/>
              <a:t>Compare with different models</a:t>
            </a:r>
          </a:p>
          <a:p>
            <a:r>
              <a:rPr lang="en-US"/>
              <a:t>Real time implementation</a:t>
            </a:r>
          </a:p>
        </p:txBody>
      </p:sp>
      <p:sp>
        <p:nvSpPr>
          <p:cNvPr id="4" name="Slide Number Placeholder 3">
            <a:extLst>
              <a:ext uri="{FF2B5EF4-FFF2-40B4-BE49-F238E27FC236}">
                <a16:creationId xmlns:a16="http://schemas.microsoft.com/office/drawing/2014/main" id="{F6C8A3E1-CC20-D771-6DC0-1ACEA4E25CD7}"/>
              </a:ext>
            </a:extLst>
          </p:cNvPr>
          <p:cNvSpPr>
            <a:spLocks noGrp="1"/>
          </p:cNvSpPr>
          <p:nvPr>
            <p:ph type="sldNum" sz="quarter" idx="12"/>
          </p:nvPr>
        </p:nvSpPr>
        <p:spPr/>
        <p:txBody>
          <a:bodyPr/>
          <a:lstStyle/>
          <a:p>
            <a:fld id="{7D1583F6-6054-46D1-BBFE-75352E774B50}" type="slidenum">
              <a:rPr lang="en-US" smtClean="0"/>
              <a:t>12</a:t>
            </a:fld>
            <a:endParaRPr lang="en-US"/>
          </a:p>
        </p:txBody>
      </p:sp>
    </p:spTree>
    <p:extLst>
      <p:ext uri="{BB962C8B-B14F-4D97-AF65-F5344CB8AC3E}">
        <p14:creationId xmlns:p14="http://schemas.microsoft.com/office/powerpoint/2010/main" val="185081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50E7-6472-8E7B-5D4B-5389710F38A9}"/>
              </a:ext>
            </a:extLst>
          </p:cNvPr>
          <p:cNvSpPr>
            <a:spLocks noGrp="1"/>
          </p:cNvSpPr>
          <p:nvPr>
            <p:ph type="ctrTitle"/>
          </p:nvPr>
        </p:nvSpPr>
        <p:spPr/>
        <p:txBody>
          <a:bodyPr/>
          <a:lstStyle/>
          <a:p>
            <a:r>
              <a:rPr lang="en-US"/>
              <a:t>Prediction Protocol</a:t>
            </a:r>
          </a:p>
        </p:txBody>
      </p:sp>
      <p:sp>
        <p:nvSpPr>
          <p:cNvPr id="3" name="Subtitle 2">
            <a:extLst>
              <a:ext uri="{FF2B5EF4-FFF2-40B4-BE49-F238E27FC236}">
                <a16:creationId xmlns:a16="http://schemas.microsoft.com/office/drawing/2014/main" id="{F126D94D-F833-D7BF-5FB3-B2621421B533}"/>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15FB7D31-8A4B-7F3C-660C-CCF148124DEF}"/>
              </a:ext>
            </a:extLst>
          </p:cNvPr>
          <p:cNvSpPr>
            <a:spLocks noGrp="1"/>
          </p:cNvSpPr>
          <p:nvPr>
            <p:ph type="sldNum" sz="quarter" idx="12"/>
          </p:nvPr>
        </p:nvSpPr>
        <p:spPr/>
        <p:txBody>
          <a:bodyPr/>
          <a:lstStyle/>
          <a:p>
            <a:fld id="{7D1583F6-6054-46D1-BBFE-75352E774B50}" type="slidenum">
              <a:rPr lang="en-US" smtClean="0"/>
              <a:t>13</a:t>
            </a:fld>
            <a:endParaRPr lang="en-US"/>
          </a:p>
        </p:txBody>
      </p:sp>
    </p:spTree>
    <p:extLst>
      <p:ext uri="{BB962C8B-B14F-4D97-AF65-F5344CB8AC3E}">
        <p14:creationId xmlns:p14="http://schemas.microsoft.com/office/powerpoint/2010/main" val="1393619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E71A-B82A-C373-8527-28DF8F2BD08E}"/>
              </a:ext>
            </a:extLst>
          </p:cNvPr>
          <p:cNvSpPr>
            <a:spLocks noGrp="1"/>
          </p:cNvSpPr>
          <p:nvPr>
            <p:ph type="title"/>
          </p:nvPr>
        </p:nvSpPr>
        <p:spPr/>
        <p:txBody>
          <a:bodyPr/>
          <a:lstStyle/>
          <a:p>
            <a:r>
              <a:rPr lang="en-US"/>
              <a:t>Monotonic data</a:t>
            </a:r>
          </a:p>
        </p:txBody>
      </p:sp>
      <p:sp>
        <p:nvSpPr>
          <p:cNvPr id="3" name="Content Placeholder 2">
            <a:extLst>
              <a:ext uri="{FF2B5EF4-FFF2-40B4-BE49-F238E27FC236}">
                <a16:creationId xmlns:a16="http://schemas.microsoft.com/office/drawing/2014/main" id="{CCCE55A7-5DE7-88D2-56AC-3572D85A7066}"/>
              </a:ext>
            </a:extLst>
          </p:cNvPr>
          <p:cNvSpPr>
            <a:spLocks noGrp="1"/>
          </p:cNvSpPr>
          <p:nvPr>
            <p:ph idx="1"/>
          </p:nvPr>
        </p:nvSpPr>
        <p:spPr/>
        <p:txBody>
          <a:bodyPr>
            <a:normAutofit fontScale="92500" lnSpcReduction="10000"/>
          </a:bodyPr>
          <a:lstStyle/>
          <a:p>
            <a:r>
              <a:rPr lang="en-US"/>
              <a:t>Dog-bone: 5 tests (A2, A3, A5, A6, A7)</a:t>
            </a:r>
          </a:p>
          <a:p>
            <a:r>
              <a:rPr lang="en-US"/>
              <a:t>Cruciform: 4 tests (B1, B2, B3, B7)</a:t>
            </a:r>
          </a:p>
          <a:p>
            <a:endParaRPr lang="en-US"/>
          </a:p>
          <a:p>
            <a:pPr marL="0" indent="0">
              <a:buNone/>
            </a:pPr>
            <a:r>
              <a:rPr lang="en-US"/>
              <a:t>Univariate:  Force                           no need for normalization</a:t>
            </a:r>
          </a:p>
          <a:p>
            <a:pPr marL="0" indent="0">
              <a:buNone/>
            </a:pPr>
            <a:r>
              <a:rPr lang="en-US"/>
              <a:t>                         1 AE feature              predict outlier/peak (failure)</a:t>
            </a:r>
          </a:p>
          <a:p>
            <a:pPr marL="0" indent="0">
              <a:buNone/>
            </a:pPr>
            <a:r>
              <a:rPr lang="en-US"/>
              <a:t>Multivariate:  All AE features</a:t>
            </a:r>
          </a:p>
          <a:p>
            <a:pPr marL="0" indent="0">
              <a:buNone/>
            </a:pPr>
            <a:r>
              <a:rPr lang="en-US"/>
              <a:t>                            All AE features + Force (target)</a:t>
            </a:r>
          </a:p>
          <a:p>
            <a:pPr marL="0" indent="0">
              <a:buNone/>
            </a:pPr>
            <a:endParaRPr lang="en-US"/>
          </a:p>
          <a:p>
            <a:pPr>
              <a:buFont typeface="Wingdings" panose="05000000000000000000" pitchFamily="2" charset="2"/>
              <a:buChar char="Ø"/>
            </a:pPr>
            <a:r>
              <a:rPr lang="en-US"/>
              <a:t>Combine the 2 datasets for potential results improvement if the 2 specimen have similar reactions/phases</a:t>
            </a:r>
          </a:p>
          <a:p>
            <a:pPr marL="0" indent="0">
              <a:buNone/>
            </a:pPr>
            <a:endParaRPr lang="en-US"/>
          </a:p>
        </p:txBody>
      </p:sp>
      <p:sp>
        <p:nvSpPr>
          <p:cNvPr id="4" name="Left Brace 3">
            <a:extLst>
              <a:ext uri="{FF2B5EF4-FFF2-40B4-BE49-F238E27FC236}">
                <a16:creationId xmlns:a16="http://schemas.microsoft.com/office/drawing/2014/main" id="{01ED69AB-8EF6-428F-6DEF-08AA7D1BB5EE}"/>
              </a:ext>
            </a:extLst>
          </p:cNvPr>
          <p:cNvSpPr/>
          <p:nvPr/>
        </p:nvSpPr>
        <p:spPr>
          <a:xfrm>
            <a:off x="2432304" y="3227832"/>
            <a:ext cx="246888" cy="70408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775DEBDE-C1C8-09E1-283B-79FB8F651D86}"/>
              </a:ext>
            </a:extLst>
          </p:cNvPr>
          <p:cNvSpPr/>
          <p:nvPr/>
        </p:nvSpPr>
        <p:spPr>
          <a:xfrm>
            <a:off x="4943856" y="3227832"/>
            <a:ext cx="246888" cy="70408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C69ADD08-81ED-CA98-DCBD-54B946C01009}"/>
              </a:ext>
            </a:extLst>
          </p:cNvPr>
          <p:cNvSpPr/>
          <p:nvPr/>
        </p:nvSpPr>
        <p:spPr>
          <a:xfrm>
            <a:off x="2578608" y="4066857"/>
            <a:ext cx="246888" cy="70408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705B1384-A6F7-873F-B445-CBB08C1C6570}"/>
              </a:ext>
            </a:extLst>
          </p:cNvPr>
          <p:cNvSpPr>
            <a:spLocks noGrp="1"/>
          </p:cNvSpPr>
          <p:nvPr>
            <p:ph type="sldNum" sz="quarter" idx="12"/>
          </p:nvPr>
        </p:nvSpPr>
        <p:spPr/>
        <p:txBody>
          <a:bodyPr/>
          <a:lstStyle/>
          <a:p>
            <a:fld id="{7D1583F6-6054-46D1-BBFE-75352E774B50}" type="slidenum">
              <a:rPr lang="en-US" smtClean="0"/>
              <a:t>14</a:t>
            </a:fld>
            <a:endParaRPr lang="en-US"/>
          </a:p>
        </p:txBody>
      </p:sp>
    </p:spTree>
    <p:extLst>
      <p:ext uri="{BB962C8B-B14F-4D97-AF65-F5344CB8AC3E}">
        <p14:creationId xmlns:p14="http://schemas.microsoft.com/office/powerpoint/2010/main" val="1962699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7F8FC-F690-538C-4A1C-838929F42FDF}"/>
              </a:ext>
            </a:extLst>
          </p:cNvPr>
          <p:cNvSpPr>
            <a:spLocks noGrp="1"/>
          </p:cNvSpPr>
          <p:nvPr>
            <p:ph type="title"/>
          </p:nvPr>
        </p:nvSpPr>
        <p:spPr/>
        <p:txBody>
          <a:bodyPr/>
          <a:lstStyle/>
          <a:p>
            <a:r>
              <a:rPr lang="en-US"/>
              <a:t>Fatigue data</a:t>
            </a:r>
          </a:p>
        </p:txBody>
      </p:sp>
      <p:sp>
        <p:nvSpPr>
          <p:cNvPr id="3" name="Content Placeholder 2">
            <a:extLst>
              <a:ext uri="{FF2B5EF4-FFF2-40B4-BE49-F238E27FC236}">
                <a16:creationId xmlns:a16="http://schemas.microsoft.com/office/drawing/2014/main" id="{361D102F-3717-D473-3A83-9EDC1254AB82}"/>
              </a:ext>
            </a:extLst>
          </p:cNvPr>
          <p:cNvSpPr>
            <a:spLocks noGrp="1"/>
          </p:cNvSpPr>
          <p:nvPr>
            <p:ph idx="1"/>
          </p:nvPr>
        </p:nvSpPr>
        <p:spPr/>
        <p:txBody>
          <a:bodyPr>
            <a:normAutofit fontScale="92500" lnSpcReduction="10000"/>
          </a:bodyPr>
          <a:lstStyle/>
          <a:p>
            <a:r>
              <a:rPr lang="en-US"/>
              <a:t>Dog-bone: 2 tests (A10, A11)</a:t>
            </a:r>
          </a:p>
          <a:p>
            <a:r>
              <a:rPr lang="en-US"/>
              <a:t>Cruciform: 5 tests (B8, B9, B10, B11, B12)</a:t>
            </a:r>
          </a:p>
          <a:p>
            <a:endParaRPr lang="en-US"/>
          </a:p>
          <a:p>
            <a:pPr marL="0" indent="0">
              <a:buNone/>
            </a:pPr>
            <a:r>
              <a:rPr lang="en-US"/>
              <a:t>Univariate:  _Number of hits collected each cycle</a:t>
            </a:r>
          </a:p>
          <a:p>
            <a:pPr marL="0" indent="0">
              <a:buNone/>
            </a:pPr>
            <a:r>
              <a:rPr lang="en-US"/>
              <a:t>                         _the average of the amplitude divided by the duration of</a:t>
            </a:r>
          </a:p>
          <a:p>
            <a:pPr marL="0" indent="0">
              <a:buNone/>
            </a:pPr>
            <a:r>
              <a:rPr lang="en-US"/>
              <a:t>                         a signal for all the hits collected for each cycle</a:t>
            </a:r>
          </a:p>
          <a:p>
            <a:pPr marL="0" indent="0">
              <a:buNone/>
            </a:pPr>
            <a:r>
              <a:rPr lang="en-US"/>
              <a:t>Multivariate:  All AE features</a:t>
            </a:r>
          </a:p>
          <a:p>
            <a:pPr marL="0" indent="0">
              <a:buNone/>
            </a:pPr>
            <a:r>
              <a:rPr lang="en-US"/>
              <a:t>                            </a:t>
            </a:r>
          </a:p>
          <a:p>
            <a:pPr>
              <a:buFont typeface="Wingdings" panose="05000000000000000000" pitchFamily="2" charset="2"/>
              <a:buChar char="Ø"/>
            </a:pPr>
            <a:r>
              <a:rPr lang="en-US"/>
              <a:t>Combine the 2 datasets for potential results improvement if the 2 specimen have similar reactions/phases</a:t>
            </a:r>
          </a:p>
          <a:p>
            <a:endParaRPr lang="en-US"/>
          </a:p>
        </p:txBody>
      </p:sp>
      <p:sp>
        <p:nvSpPr>
          <p:cNvPr id="4" name="Left Brace 3">
            <a:extLst>
              <a:ext uri="{FF2B5EF4-FFF2-40B4-BE49-F238E27FC236}">
                <a16:creationId xmlns:a16="http://schemas.microsoft.com/office/drawing/2014/main" id="{BBDFC330-41C3-CE19-EF72-0701108DB60F}"/>
              </a:ext>
            </a:extLst>
          </p:cNvPr>
          <p:cNvSpPr/>
          <p:nvPr/>
        </p:nvSpPr>
        <p:spPr>
          <a:xfrm>
            <a:off x="2404872" y="3214116"/>
            <a:ext cx="246888" cy="123901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F3BF4DC1-97D7-5DF2-DD09-ABB2787DC08D}"/>
              </a:ext>
            </a:extLst>
          </p:cNvPr>
          <p:cNvSpPr>
            <a:spLocks noGrp="1"/>
          </p:cNvSpPr>
          <p:nvPr>
            <p:ph type="sldNum" sz="quarter" idx="12"/>
          </p:nvPr>
        </p:nvSpPr>
        <p:spPr/>
        <p:txBody>
          <a:bodyPr/>
          <a:lstStyle/>
          <a:p>
            <a:fld id="{7D1583F6-6054-46D1-BBFE-75352E774B50}" type="slidenum">
              <a:rPr lang="en-US" smtClean="0"/>
              <a:t>15</a:t>
            </a:fld>
            <a:endParaRPr lang="en-US"/>
          </a:p>
        </p:txBody>
      </p:sp>
    </p:spTree>
    <p:extLst>
      <p:ext uri="{BB962C8B-B14F-4D97-AF65-F5344CB8AC3E}">
        <p14:creationId xmlns:p14="http://schemas.microsoft.com/office/powerpoint/2010/main" val="3852361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E8F1-1082-68B3-FA91-EA7D05C7BEC6}"/>
              </a:ext>
            </a:extLst>
          </p:cNvPr>
          <p:cNvSpPr>
            <a:spLocks noGrp="1"/>
          </p:cNvSpPr>
          <p:nvPr>
            <p:ph type="title"/>
          </p:nvPr>
        </p:nvSpPr>
        <p:spPr/>
        <p:txBody>
          <a:bodyPr/>
          <a:lstStyle/>
          <a:p>
            <a:r>
              <a:rPr lang="en-US"/>
              <a:t> models to deploy</a:t>
            </a:r>
          </a:p>
        </p:txBody>
      </p:sp>
      <p:sp>
        <p:nvSpPr>
          <p:cNvPr id="3" name="Content Placeholder 2">
            <a:extLst>
              <a:ext uri="{FF2B5EF4-FFF2-40B4-BE49-F238E27FC236}">
                <a16:creationId xmlns:a16="http://schemas.microsoft.com/office/drawing/2014/main" id="{A2F8FDD1-18DE-70F4-396A-DAD1B6FDD223}"/>
              </a:ext>
            </a:extLst>
          </p:cNvPr>
          <p:cNvSpPr>
            <a:spLocks noGrp="1"/>
          </p:cNvSpPr>
          <p:nvPr>
            <p:ph idx="1"/>
          </p:nvPr>
        </p:nvSpPr>
        <p:spPr/>
        <p:txBody>
          <a:bodyPr/>
          <a:lstStyle/>
          <a:p>
            <a:r>
              <a:rPr lang="en-US"/>
              <a:t>RNNs : LSTM</a:t>
            </a:r>
          </a:p>
          <a:p>
            <a:pPr marL="0" indent="0">
              <a:buNone/>
            </a:pPr>
            <a:r>
              <a:rPr lang="en-US"/>
              <a:t>                   GRU</a:t>
            </a:r>
          </a:p>
          <a:p>
            <a:pPr marL="0" indent="0">
              <a:buNone/>
            </a:pPr>
            <a:endParaRPr lang="en-US"/>
          </a:p>
          <a:p>
            <a:pPr marL="0" indent="0">
              <a:buNone/>
            </a:pPr>
            <a:r>
              <a:rPr lang="en-US"/>
              <a:t>CNNs: 1DCNN</a:t>
            </a:r>
          </a:p>
          <a:p>
            <a:pPr marL="0" indent="0">
              <a:buNone/>
            </a:pPr>
            <a:r>
              <a:rPr lang="en-US"/>
              <a:t>                TCNN</a:t>
            </a:r>
          </a:p>
        </p:txBody>
      </p:sp>
      <p:sp>
        <p:nvSpPr>
          <p:cNvPr id="4" name="Slide Number Placeholder 3">
            <a:extLst>
              <a:ext uri="{FF2B5EF4-FFF2-40B4-BE49-F238E27FC236}">
                <a16:creationId xmlns:a16="http://schemas.microsoft.com/office/drawing/2014/main" id="{55F05A8D-0588-9171-1BD7-A08F024C6739}"/>
              </a:ext>
            </a:extLst>
          </p:cNvPr>
          <p:cNvSpPr>
            <a:spLocks noGrp="1"/>
          </p:cNvSpPr>
          <p:nvPr>
            <p:ph type="sldNum" sz="quarter" idx="12"/>
          </p:nvPr>
        </p:nvSpPr>
        <p:spPr/>
        <p:txBody>
          <a:bodyPr/>
          <a:lstStyle/>
          <a:p>
            <a:fld id="{7D1583F6-6054-46D1-BBFE-75352E774B50}" type="slidenum">
              <a:rPr lang="en-US" smtClean="0"/>
              <a:t>16</a:t>
            </a:fld>
            <a:endParaRPr lang="en-US"/>
          </a:p>
        </p:txBody>
      </p:sp>
    </p:spTree>
    <p:extLst>
      <p:ext uri="{BB962C8B-B14F-4D97-AF65-F5344CB8AC3E}">
        <p14:creationId xmlns:p14="http://schemas.microsoft.com/office/powerpoint/2010/main" val="2259102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9A29D-6C3A-739E-8BE3-E6F0C9F952CB}"/>
              </a:ext>
            </a:extLst>
          </p:cNvPr>
          <p:cNvSpPr>
            <a:spLocks noGrp="1"/>
          </p:cNvSpPr>
          <p:nvPr>
            <p:ph type="title"/>
          </p:nvPr>
        </p:nvSpPr>
        <p:spPr/>
        <p:txBody>
          <a:bodyPr/>
          <a:lstStyle/>
          <a:p>
            <a:r>
              <a:rPr lang="en-US"/>
              <a:t>Univariate: </a:t>
            </a:r>
            <a:r>
              <a:rPr lang="en-US" sz="3200">
                <a:ea typeface="+mj-lt"/>
                <a:cs typeface="+mj-lt"/>
              </a:rPr>
              <a:t>Number of hits collected each cycle</a:t>
            </a:r>
            <a:br>
              <a:rPr lang="en-US" sz="3200">
                <a:ea typeface="+mj-lt"/>
                <a:cs typeface="+mj-lt"/>
              </a:rPr>
            </a:br>
            <a:r>
              <a:rPr lang="en-US" sz="3200">
                <a:ea typeface="+mj-lt"/>
                <a:cs typeface="+mj-lt"/>
              </a:rPr>
              <a:t>data presentation</a:t>
            </a:r>
          </a:p>
        </p:txBody>
      </p:sp>
      <p:pic>
        <p:nvPicPr>
          <p:cNvPr id="4" name="Content Placeholder 3">
            <a:extLst>
              <a:ext uri="{FF2B5EF4-FFF2-40B4-BE49-F238E27FC236}">
                <a16:creationId xmlns:a16="http://schemas.microsoft.com/office/drawing/2014/main" id="{63B0F7D7-A162-C46F-39A4-3C22ADCE32E6}"/>
              </a:ext>
            </a:extLst>
          </p:cNvPr>
          <p:cNvPicPr>
            <a:picLocks noGrp="1" noChangeAspect="1"/>
          </p:cNvPicPr>
          <p:nvPr>
            <p:ph idx="1"/>
          </p:nvPr>
        </p:nvPicPr>
        <p:blipFill>
          <a:blip r:embed="rId2"/>
          <a:stretch>
            <a:fillRect/>
          </a:stretch>
        </p:blipFill>
        <p:spPr>
          <a:xfrm>
            <a:off x="3048000" y="2458315"/>
            <a:ext cx="6096000" cy="3085958"/>
          </a:xfrm>
        </p:spPr>
      </p:pic>
      <p:sp>
        <p:nvSpPr>
          <p:cNvPr id="3" name="Slide Number Placeholder 2">
            <a:extLst>
              <a:ext uri="{FF2B5EF4-FFF2-40B4-BE49-F238E27FC236}">
                <a16:creationId xmlns:a16="http://schemas.microsoft.com/office/drawing/2014/main" id="{556BE2C9-0D88-D16B-32EC-C50335BA6E51}"/>
              </a:ext>
            </a:extLst>
          </p:cNvPr>
          <p:cNvSpPr>
            <a:spLocks noGrp="1"/>
          </p:cNvSpPr>
          <p:nvPr>
            <p:ph type="sldNum" sz="quarter" idx="12"/>
          </p:nvPr>
        </p:nvSpPr>
        <p:spPr/>
        <p:txBody>
          <a:bodyPr/>
          <a:lstStyle/>
          <a:p>
            <a:fld id="{7D1583F6-6054-46D1-BBFE-75352E774B50}" type="slidenum">
              <a:rPr lang="en-US" smtClean="0"/>
              <a:t>17</a:t>
            </a:fld>
            <a:endParaRPr lang="en-US"/>
          </a:p>
        </p:txBody>
      </p:sp>
    </p:spTree>
    <p:extLst>
      <p:ext uri="{BB962C8B-B14F-4D97-AF65-F5344CB8AC3E}">
        <p14:creationId xmlns:p14="http://schemas.microsoft.com/office/powerpoint/2010/main" val="2864364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C4F57-E2FC-B863-2D1A-EE6734571B5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17E6666-ABD0-0E0E-EA4F-E07AAAE7153B}"/>
              </a:ext>
            </a:extLst>
          </p:cNvPr>
          <p:cNvPicPr>
            <a:picLocks noGrp="1" noChangeAspect="1"/>
          </p:cNvPicPr>
          <p:nvPr>
            <p:ph idx="1"/>
          </p:nvPr>
        </p:nvPicPr>
        <p:blipFill>
          <a:blip r:embed="rId2"/>
          <a:stretch>
            <a:fillRect/>
          </a:stretch>
        </p:blipFill>
        <p:spPr>
          <a:xfrm>
            <a:off x="3048000" y="2458315"/>
            <a:ext cx="6096000" cy="3085958"/>
          </a:xfrm>
        </p:spPr>
      </p:pic>
      <p:sp>
        <p:nvSpPr>
          <p:cNvPr id="3" name="Slide Number Placeholder 2">
            <a:extLst>
              <a:ext uri="{FF2B5EF4-FFF2-40B4-BE49-F238E27FC236}">
                <a16:creationId xmlns:a16="http://schemas.microsoft.com/office/drawing/2014/main" id="{45162032-58B6-C7EA-2FC1-CBCE9613D3F0}"/>
              </a:ext>
            </a:extLst>
          </p:cNvPr>
          <p:cNvSpPr>
            <a:spLocks noGrp="1"/>
          </p:cNvSpPr>
          <p:nvPr>
            <p:ph type="sldNum" sz="quarter" idx="12"/>
          </p:nvPr>
        </p:nvSpPr>
        <p:spPr/>
        <p:txBody>
          <a:bodyPr/>
          <a:lstStyle/>
          <a:p>
            <a:fld id="{7D1583F6-6054-46D1-BBFE-75352E774B50}" type="slidenum">
              <a:rPr lang="en-US" smtClean="0"/>
              <a:t>18</a:t>
            </a:fld>
            <a:endParaRPr lang="en-US"/>
          </a:p>
        </p:txBody>
      </p:sp>
    </p:spTree>
    <p:extLst>
      <p:ext uri="{BB962C8B-B14F-4D97-AF65-F5344CB8AC3E}">
        <p14:creationId xmlns:p14="http://schemas.microsoft.com/office/powerpoint/2010/main" val="3102620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4B98-AF12-23C5-0ED8-3A9723ACBA3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9E1A4D5-5F4C-84BD-8803-9FF116357112}"/>
              </a:ext>
            </a:extLst>
          </p:cNvPr>
          <p:cNvPicPr>
            <a:picLocks noGrp="1" noChangeAspect="1"/>
          </p:cNvPicPr>
          <p:nvPr>
            <p:ph idx="1"/>
          </p:nvPr>
        </p:nvPicPr>
        <p:blipFill>
          <a:blip r:embed="rId2"/>
          <a:stretch>
            <a:fillRect/>
          </a:stretch>
        </p:blipFill>
        <p:spPr>
          <a:xfrm>
            <a:off x="3048000" y="2397005"/>
            <a:ext cx="6096000" cy="3085958"/>
          </a:xfrm>
        </p:spPr>
      </p:pic>
      <p:sp>
        <p:nvSpPr>
          <p:cNvPr id="3" name="Slide Number Placeholder 2">
            <a:extLst>
              <a:ext uri="{FF2B5EF4-FFF2-40B4-BE49-F238E27FC236}">
                <a16:creationId xmlns:a16="http://schemas.microsoft.com/office/drawing/2014/main" id="{EF0E9259-A2F2-C617-43F0-455BD5AF8753}"/>
              </a:ext>
            </a:extLst>
          </p:cNvPr>
          <p:cNvSpPr>
            <a:spLocks noGrp="1"/>
          </p:cNvSpPr>
          <p:nvPr>
            <p:ph type="sldNum" sz="quarter" idx="12"/>
          </p:nvPr>
        </p:nvSpPr>
        <p:spPr/>
        <p:txBody>
          <a:bodyPr/>
          <a:lstStyle/>
          <a:p>
            <a:fld id="{7D1583F6-6054-46D1-BBFE-75352E774B50}" type="slidenum">
              <a:rPr lang="en-US" smtClean="0"/>
              <a:t>19</a:t>
            </a:fld>
            <a:endParaRPr lang="en-US"/>
          </a:p>
        </p:txBody>
      </p:sp>
    </p:spTree>
    <p:extLst>
      <p:ext uri="{BB962C8B-B14F-4D97-AF65-F5344CB8AC3E}">
        <p14:creationId xmlns:p14="http://schemas.microsoft.com/office/powerpoint/2010/main" val="1211598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69B36-E68E-4A7D-9EE5-CC0D66EF625B}"/>
              </a:ext>
            </a:extLst>
          </p:cNvPr>
          <p:cNvSpPr>
            <a:spLocks noGrp="1"/>
          </p:cNvSpPr>
          <p:nvPr>
            <p:ph type="title"/>
          </p:nvPr>
        </p:nvSpPr>
        <p:spPr/>
        <p:txBody>
          <a:bodyPr/>
          <a:lstStyle/>
          <a:p>
            <a:r>
              <a:rPr lang="en-US" b="1">
                <a:highlight>
                  <a:srgbClr val="FFFFFF"/>
                </a:highlight>
                <a:latin typeface="system-ui"/>
              </a:rPr>
              <a:t>D</a:t>
            </a:r>
            <a:r>
              <a:rPr lang="en-US" b="1" i="0">
                <a:effectLst/>
                <a:highlight>
                  <a:srgbClr val="FFFFFF"/>
                </a:highlight>
                <a:latin typeface="system-ui"/>
              </a:rPr>
              <a:t>ata description and preprocessing</a:t>
            </a:r>
            <a:br>
              <a:rPr lang="en-US" b="1" i="0">
                <a:effectLst/>
                <a:highlight>
                  <a:srgbClr val="FFFFFF"/>
                </a:highlight>
                <a:latin typeface="system-ui"/>
              </a:rPr>
            </a:br>
            <a:endParaRPr lang="en-US"/>
          </a:p>
        </p:txBody>
      </p:sp>
      <p:sp>
        <p:nvSpPr>
          <p:cNvPr id="4" name="Rectangle 1">
            <a:extLst>
              <a:ext uri="{FF2B5EF4-FFF2-40B4-BE49-F238E27FC236}">
                <a16:creationId xmlns:a16="http://schemas.microsoft.com/office/drawing/2014/main" id="{E42CB26F-A767-1F3C-F5F1-5944E7EDE55E}"/>
              </a:ext>
            </a:extLst>
          </p:cNvPr>
          <p:cNvSpPr>
            <a:spLocks noGrp="1" noChangeArrowheads="1"/>
          </p:cNvSpPr>
          <p:nvPr>
            <p:ph idx="1"/>
          </p:nvPr>
        </p:nvSpPr>
        <p:spPr bwMode="auto">
          <a:xfrm>
            <a:off x="417577" y="1334852"/>
            <a:ext cx="9558528" cy="11913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This dataset has 8 columns. Description of each column is as follows: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Column 1-6: 6 features extracted from sensor measurements</a:t>
            </a:r>
          </a:p>
          <a:p>
            <a:pPr>
              <a:lnSpc>
                <a:spcPct val="100000"/>
              </a:lnSpc>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Column 7: Corresponds to cycle number. </a:t>
            </a:r>
          </a:p>
          <a:p>
            <a:pPr marR="0" lvl="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Column </a:t>
            </a:r>
            <a:r>
              <a:rPr lang="en-US" altLang="en-US" sz="1200">
                <a:latin typeface="Times New Roman" panose="02020603050405020304" pitchFamily="18" charset="0"/>
                <a:cs typeface="Times New Roman" panose="02020603050405020304" pitchFamily="18" charset="0"/>
              </a:rPr>
              <a:t>8</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Corresponds to specimen number</a:t>
            </a:r>
          </a:p>
        </p:txBody>
      </p:sp>
      <p:pic>
        <p:nvPicPr>
          <p:cNvPr id="6" name="Picture 5">
            <a:extLst>
              <a:ext uri="{FF2B5EF4-FFF2-40B4-BE49-F238E27FC236}">
                <a16:creationId xmlns:a16="http://schemas.microsoft.com/office/drawing/2014/main" id="{8FD5CCE0-5E33-3614-2EB2-C8F5205B8349}"/>
              </a:ext>
            </a:extLst>
          </p:cNvPr>
          <p:cNvPicPr>
            <a:picLocks noChangeAspect="1"/>
          </p:cNvPicPr>
          <p:nvPr/>
        </p:nvPicPr>
        <p:blipFill>
          <a:blip r:embed="rId2"/>
          <a:stretch>
            <a:fillRect/>
          </a:stretch>
        </p:blipFill>
        <p:spPr>
          <a:xfrm>
            <a:off x="2732132" y="2470907"/>
            <a:ext cx="4436287" cy="1452166"/>
          </a:xfrm>
          <a:prstGeom prst="rect">
            <a:avLst/>
          </a:prstGeom>
        </p:spPr>
      </p:pic>
      <p:sp>
        <p:nvSpPr>
          <p:cNvPr id="7" name="TextBox 6">
            <a:extLst>
              <a:ext uri="{FF2B5EF4-FFF2-40B4-BE49-F238E27FC236}">
                <a16:creationId xmlns:a16="http://schemas.microsoft.com/office/drawing/2014/main" id="{912A4DFA-FC7E-714B-F2C9-1DF2AC12F862}"/>
              </a:ext>
            </a:extLst>
          </p:cNvPr>
          <p:cNvSpPr txBox="1"/>
          <p:nvPr/>
        </p:nvSpPr>
        <p:spPr>
          <a:xfrm>
            <a:off x="417577" y="3950802"/>
            <a:ext cx="8092440" cy="738664"/>
          </a:xfrm>
          <a:prstGeom prst="rect">
            <a:avLst/>
          </a:prstGeom>
          <a:noFill/>
        </p:spPr>
        <p:txBody>
          <a:bodyPr wrap="square" rtlCol="0">
            <a:spAutoFit/>
          </a:bodyPr>
          <a:lstStyle/>
          <a:p>
            <a:r>
              <a:rPr lang="en-US" sz="1200" b="1" i="0">
                <a:effectLst/>
                <a:latin typeface="Roboto" panose="02000000000000000000" pitchFamily="2" charset="0"/>
              </a:rPr>
              <a:t>How many specimens are there?</a:t>
            </a:r>
          </a:p>
          <a:p>
            <a:r>
              <a:rPr lang="en-US" sz="1200">
                <a:latin typeface="Times New Roman" panose="02020603050405020304" pitchFamily="18" charset="0"/>
                <a:cs typeface="Times New Roman" panose="02020603050405020304" pitchFamily="18" charset="0"/>
              </a:rPr>
              <a:t>Number of unique values in  column 8 gives us the total number of specimen that are under study in this dataset</a:t>
            </a:r>
          </a:p>
          <a:p>
            <a:endParaRPr lang="en-US"/>
          </a:p>
        </p:txBody>
      </p:sp>
      <p:pic>
        <p:nvPicPr>
          <p:cNvPr id="9" name="Picture 8">
            <a:extLst>
              <a:ext uri="{FF2B5EF4-FFF2-40B4-BE49-F238E27FC236}">
                <a16:creationId xmlns:a16="http://schemas.microsoft.com/office/drawing/2014/main" id="{103219B5-F77C-41C9-A044-2CCF25334251}"/>
              </a:ext>
            </a:extLst>
          </p:cNvPr>
          <p:cNvPicPr>
            <a:picLocks noChangeAspect="1"/>
          </p:cNvPicPr>
          <p:nvPr/>
        </p:nvPicPr>
        <p:blipFill>
          <a:blip r:embed="rId3"/>
          <a:stretch>
            <a:fillRect/>
          </a:stretch>
        </p:blipFill>
        <p:spPr>
          <a:xfrm>
            <a:off x="555598" y="4488388"/>
            <a:ext cx="2293819" cy="533446"/>
          </a:xfrm>
          <a:prstGeom prst="rect">
            <a:avLst/>
          </a:prstGeom>
        </p:spPr>
      </p:pic>
      <p:sp>
        <p:nvSpPr>
          <p:cNvPr id="10" name="TextBox 9">
            <a:extLst>
              <a:ext uri="{FF2B5EF4-FFF2-40B4-BE49-F238E27FC236}">
                <a16:creationId xmlns:a16="http://schemas.microsoft.com/office/drawing/2014/main" id="{70F287F1-DEDF-90C8-0927-5278C6EC84C1}"/>
              </a:ext>
            </a:extLst>
          </p:cNvPr>
          <p:cNvSpPr txBox="1"/>
          <p:nvPr/>
        </p:nvSpPr>
        <p:spPr>
          <a:xfrm>
            <a:off x="417577" y="5246149"/>
            <a:ext cx="3858768" cy="276999"/>
          </a:xfrm>
          <a:prstGeom prst="rect">
            <a:avLst/>
          </a:prstGeom>
          <a:noFill/>
        </p:spPr>
        <p:txBody>
          <a:bodyPr wrap="square" rtlCol="0">
            <a:spAutoFit/>
          </a:bodyPr>
          <a:lstStyle/>
          <a:p>
            <a:r>
              <a:rPr lang="en-US" sz="1200" b="1">
                <a:latin typeface="Roboto" panose="02000000000000000000" pitchFamily="2" charset="0"/>
              </a:rPr>
              <a:t>After how many cycles does each specimen fail?</a:t>
            </a:r>
          </a:p>
        </p:txBody>
      </p:sp>
      <p:pic>
        <p:nvPicPr>
          <p:cNvPr id="12" name="Picture 11">
            <a:extLst>
              <a:ext uri="{FF2B5EF4-FFF2-40B4-BE49-F238E27FC236}">
                <a16:creationId xmlns:a16="http://schemas.microsoft.com/office/drawing/2014/main" id="{2D5BE595-02F9-D179-1EE2-4B4F4422B46B}"/>
              </a:ext>
            </a:extLst>
          </p:cNvPr>
          <p:cNvPicPr>
            <a:picLocks noChangeAspect="1"/>
          </p:cNvPicPr>
          <p:nvPr/>
        </p:nvPicPr>
        <p:blipFill>
          <a:blip r:embed="rId4"/>
          <a:stretch>
            <a:fillRect/>
          </a:stretch>
        </p:blipFill>
        <p:spPr>
          <a:xfrm>
            <a:off x="555598" y="5625345"/>
            <a:ext cx="4244708" cy="609653"/>
          </a:xfrm>
          <a:prstGeom prst="rect">
            <a:avLst/>
          </a:prstGeom>
        </p:spPr>
      </p:pic>
      <p:sp>
        <p:nvSpPr>
          <p:cNvPr id="3" name="Slide Number Placeholder 2">
            <a:extLst>
              <a:ext uri="{FF2B5EF4-FFF2-40B4-BE49-F238E27FC236}">
                <a16:creationId xmlns:a16="http://schemas.microsoft.com/office/drawing/2014/main" id="{C6FB294F-4780-60B4-EFB2-AF1787DC5EB3}"/>
              </a:ext>
            </a:extLst>
          </p:cNvPr>
          <p:cNvSpPr>
            <a:spLocks noGrp="1"/>
          </p:cNvSpPr>
          <p:nvPr>
            <p:ph type="sldNum" sz="quarter" idx="12"/>
          </p:nvPr>
        </p:nvSpPr>
        <p:spPr/>
        <p:txBody>
          <a:bodyPr/>
          <a:lstStyle/>
          <a:p>
            <a:fld id="{7D1583F6-6054-46D1-BBFE-75352E774B50}" type="slidenum">
              <a:rPr lang="en-US" smtClean="0"/>
              <a:t>2</a:t>
            </a:fld>
            <a:endParaRPr lang="en-US"/>
          </a:p>
        </p:txBody>
      </p:sp>
    </p:spTree>
    <p:extLst>
      <p:ext uri="{BB962C8B-B14F-4D97-AF65-F5344CB8AC3E}">
        <p14:creationId xmlns:p14="http://schemas.microsoft.com/office/powerpoint/2010/main" val="592475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2103-48D7-7099-C494-60F1DF527B3E}"/>
              </a:ext>
            </a:extLst>
          </p:cNvPr>
          <p:cNvSpPr>
            <a:spLocks noGrp="1"/>
          </p:cNvSpPr>
          <p:nvPr>
            <p:ph type="title"/>
          </p:nvPr>
        </p:nvSpPr>
        <p:spPr/>
        <p:txBody>
          <a:bodyPr/>
          <a:lstStyle/>
          <a:p>
            <a:r>
              <a:rPr lang="en-US"/>
              <a:t>Target definition: RUL</a:t>
            </a:r>
          </a:p>
        </p:txBody>
      </p:sp>
      <p:pic>
        <p:nvPicPr>
          <p:cNvPr id="7" name="Content Placeholder 6" descr="A table of numbers and symbols&#10;&#10;Description automatically generated">
            <a:extLst>
              <a:ext uri="{FF2B5EF4-FFF2-40B4-BE49-F238E27FC236}">
                <a16:creationId xmlns:a16="http://schemas.microsoft.com/office/drawing/2014/main" id="{F49B1F6A-728F-89DE-E52E-CDE40A4F94F2}"/>
              </a:ext>
            </a:extLst>
          </p:cNvPr>
          <p:cNvPicPr>
            <a:picLocks noGrp="1" noChangeAspect="1"/>
          </p:cNvPicPr>
          <p:nvPr>
            <p:ph idx="1"/>
          </p:nvPr>
        </p:nvPicPr>
        <p:blipFill>
          <a:blip r:embed="rId2"/>
          <a:stretch>
            <a:fillRect/>
          </a:stretch>
        </p:blipFill>
        <p:spPr>
          <a:xfrm>
            <a:off x="567170" y="1715164"/>
            <a:ext cx="6896277" cy="4437602"/>
          </a:xfrm>
        </p:spPr>
      </p:pic>
      <p:sp>
        <p:nvSpPr>
          <p:cNvPr id="8" name="Rectangle 7">
            <a:extLst>
              <a:ext uri="{FF2B5EF4-FFF2-40B4-BE49-F238E27FC236}">
                <a16:creationId xmlns:a16="http://schemas.microsoft.com/office/drawing/2014/main" id="{7A975E0E-73C4-F179-7DA3-A1AE5DA0C8E2}"/>
              </a:ext>
            </a:extLst>
          </p:cNvPr>
          <p:cNvSpPr/>
          <p:nvPr/>
        </p:nvSpPr>
        <p:spPr>
          <a:xfrm>
            <a:off x="572465" y="2031300"/>
            <a:ext cx="8612037" cy="79075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34C7E70-DE61-3440-C029-CFEAB557D00A}"/>
              </a:ext>
            </a:extLst>
          </p:cNvPr>
          <p:cNvSpPr/>
          <p:nvPr/>
        </p:nvSpPr>
        <p:spPr>
          <a:xfrm>
            <a:off x="567603" y="4934867"/>
            <a:ext cx="8612037" cy="1222075"/>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A975E0E-73C4-F179-7DA3-A1AE5DA0C8E2}"/>
              </a:ext>
            </a:extLst>
          </p:cNvPr>
          <p:cNvSpPr/>
          <p:nvPr/>
        </p:nvSpPr>
        <p:spPr>
          <a:xfrm>
            <a:off x="569365" y="2819577"/>
            <a:ext cx="8612037" cy="79075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Rectangle 3">
            <a:extLst>
              <a:ext uri="{FF2B5EF4-FFF2-40B4-BE49-F238E27FC236}">
                <a16:creationId xmlns:a16="http://schemas.microsoft.com/office/drawing/2014/main" id="{7A975E0E-73C4-F179-7DA3-A1AE5DA0C8E2}"/>
              </a:ext>
            </a:extLst>
          </p:cNvPr>
          <p:cNvSpPr/>
          <p:nvPr/>
        </p:nvSpPr>
        <p:spPr>
          <a:xfrm>
            <a:off x="568466" y="3609433"/>
            <a:ext cx="8612037" cy="330679"/>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ectangle 4">
            <a:extLst>
              <a:ext uri="{FF2B5EF4-FFF2-40B4-BE49-F238E27FC236}">
                <a16:creationId xmlns:a16="http://schemas.microsoft.com/office/drawing/2014/main" id="{7A975E0E-73C4-F179-7DA3-A1AE5DA0C8E2}"/>
              </a:ext>
            </a:extLst>
          </p:cNvPr>
          <p:cNvSpPr/>
          <p:nvPr/>
        </p:nvSpPr>
        <p:spPr>
          <a:xfrm>
            <a:off x="567568" y="4140497"/>
            <a:ext cx="8612037" cy="79075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 name="TextBox 5">
            <a:extLst>
              <a:ext uri="{FF2B5EF4-FFF2-40B4-BE49-F238E27FC236}">
                <a16:creationId xmlns:a16="http://schemas.microsoft.com/office/drawing/2014/main" id="{A73B4463-5316-2D50-FFAD-9EEF85930E6D}"/>
              </a:ext>
            </a:extLst>
          </p:cNvPr>
          <p:cNvSpPr txBox="1"/>
          <p:nvPr/>
        </p:nvSpPr>
        <p:spPr>
          <a:xfrm>
            <a:off x="7689474" y="166759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cycle</a:t>
            </a:r>
          </a:p>
        </p:txBody>
      </p:sp>
      <p:sp>
        <p:nvSpPr>
          <p:cNvPr id="9" name="TextBox 8">
            <a:extLst>
              <a:ext uri="{FF2B5EF4-FFF2-40B4-BE49-F238E27FC236}">
                <a16:creationId xmlns:a16="http://schemas.microsoft.com/office/drawing/2014/main" id="{8CD1D464-342F-1084-24D0-5D694032F8C4}"/>
              </a:ext>
            </a:extLst>
          </p:cNvPr>
          <p:cNvSpPr txBox="1"/>
          <p:nvPr/>
        </p:nvSpPr>
        <p:spPr>
          <a:xfrm>
            <a:off x="7689473" y="224269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10" name="TextBox 9">
            <a:extLst>
              <a:ext uri="{FF2B5EF4-FFF2-40B4-BE49-F238E27FC236}">
                <a16:creationId xmlns:a16="http://schemas.microsoft.com/office/drawing/2014/main" id="{B1ADA124-2C75-2E67-2C14-E2BDF718B205}"/>
              </a:ext>
            </a:extLst>
          </p:cNvPr>
          <p:cNvSpPr txBox="1"/>
          <p:nvPr/>
        </p:nvSpPr>
        <p:spPr>
          <a:xfrm>
            <a:off x="7689473" y="303344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a:t>
            </a:r>
          </a:p>
        </p:txBody>
      </p:sp>
      <p:sp>
        <p:nvSpPr>
          <p:cNvPr id="12" name="TextBox 11">
            <a:extLst>
              <a:ext uri="{FF2B5EF4-FFF2-40B4-BE49-F238E27FC236}">
                <a16:creationId xmlns:a16="http://schemas.microsoft.com/office/drawing/2014/main" id="{957D04B3-3ABC-16D7-24A2-B8522581FBAA}"/>
              </a:ext>
            </a:extLst>
          </p:cNvPr>
          <p:cNvSpPr txBox="1"/>
          <p:nvPr/>
        </p:nvSpPr>
        <p:spPr>
          <a:xfrm>
            <a:off x="7689473" y="360853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3</a:t>
            </a:r>
          </a:p>
        </p:txBody>
      </p:sp>
      <p:sp>
        <p:nvSpPr>
          <p:cNvPr id="13" name="TextBox 12">
            <a:extLst>
              <a:ext uri="{FF2B5EF4-FFF2-40B4-BE49-F238E27FC236}">
                <a16:creationId xmlns:a16="http://schemas.microsoft.com/office/drawing/2014/main" id="{F00EAD73-D9EC-29A3-A851-2BC2F78A8834}"/>
              </a:ext>
            </a:extLst>
          </p:cNvPr>
          <p:cNvSpPr txBox="1"/>
          <p:nvPr/>
        </p:nvSpPr>
        <p:spPr>
          <a:xfrm>
            <a:off x="7689474" y="435616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N-1</a:t>
            </a:r>
          </a:p>
        </p:txBody>
      </p:sp>
      <p:sp>
        <p:nvSpPr>
          <p:cNvPr id="14" name="TextBox 13">
            <a:extLst>
              <a:ext uri="{FF2B5EF4-FFF2-40B4-BE49-F238E27FC236}">
                <a16:creationId xmlns:a16="http://schemas.microsoft.com/office/drawing/2014/main" id="{16BD08A5-2E62-CB59-93C0-573ECE94BDCE}"/>
              </a:ext>
            </a:extLst>
          </p:cNvPr>
          <p:cNvSpPr txBox="1"/>
          <p:nvPr/>
        </p:nvSpPr>
        <p:spPr>
          <a:xfrm>
            <a:off x="7804492" y="536257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a:t>
            </a:r>
          </a:p>
        </p:txBody>
      </p:sp>
      <p:sp>
        <p:nvSpPr>
          <p:cNvPr id="15" name="TextBox 14">
            <a:extLst>
              <a:ext uri="{FF2B5EF4-FFF2-40B4-BE49-F238E27FC236}">
                <a16:creationId xmlns:a16="http://schemas.microsoft.com/office/drawing/2014/main" id="{B5FB6950-7B13-3666-AFEA-D786A8738A9E}"/>
              </a:ext>
            </a:extLst>
          </p:cNvPr>
          <p:cNvSpPr txBox="1"/>
          <p:nvPr/>
        </p:nvSpPr>
        <p:spPr>
          <a:xfrm>
            <a:off x="9443511" y="152382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RUL</a:t>
            </a:r>
          </a:p>
        </p:txBody>
      </p:sp>
      <p:sp>
        <p:nvSpPr>
          <p:cNvPr id="16" name="TextBox 15">
            <a:extLst>
              <a:ext uri="{FF2B5EF4-FFF2-40B4-BE49-F238E27FC236}">
                <a16:creationId xmlns:a16="http://schemas.microsoft.com/office/drawing/2014/main" id="{9AA60790-1BDC-8F3F-39D7-FAF4A8AC81F8}"/>
              </a:ext>
            </a:extLst>
          </p:cNvPr>
          <p:cNvSpPr txBox="1"/>
          <p:nvPr/>
        </p:nvSpPr>
        <p:spPr>
          <a:xfrm>
            <a:off x="9443512" y="224269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a:t>
            </a:r>
          </a:p>
        </p:txBody>
      </p:sp>
      <p:sp>
        <p:nvSpPr>
          <p:cNvPr id="17" name="TextBox 16">
            <a:extLst>
              <a:ext uri="{FF2B5EF4-FFF2-40B4-BE49-F238E27FC236}">
                <a16:creationId xmlns:a16="http://schemas.microsoft.com/office/drawing/2014/main" id="{36439C5D-456C-F23F-59F4-CC41250A6CB7}"/>
              </a:ext>
            </a:extLst>
          </p:cNvPr>
          <p:cNvSpPr txBox="1"/>
          <p:nvPr/>
        </p:nvSpPr>
        <p:spPr>
          <a:xfrm>
            <a:off x="9443511" y="303344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N-1</a:t>
            </a:r>
          </a:p>
        </p:txBody>
      </p:sp>
      <p:sp>
        <p:nvSpPr>
          <p:cNvPr id="18" name="TextBox 17">
            <a:extLst>
              <a:ext uri="{FF2B5EF4-FFF2-40B4-BE49-F238E27FC236}">
                <a16:creationId xmlns:a16="http://schemas.microsoft.com/office/drawing/2014/main" id="{D8443BB0-4AEE-F9C7-368F-3A86F3A3BF57}"/>
              </a:ext>
            </a:extLst>
          </p:cNvPr>
          <p:cNvSpPr txBox="1"/>
          <p:nvPr/>
        </p:nvSpPr>
        <p:spPr>
          <a:xfrm>
            <a:off x="9443511" y="435616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2</a:t>
            </a:r>
          </a:p>
        </p:txBody>
      </p:sp>
      <p:sp>
        <p:nvSpPr>
          <p:cNvPr id="19" name="TextBox 18">
            <a:extLst>
              <a:ext uri="{FF2B5EF4-FFF2-40B4-BE49-F238E27FC236}">
                <a16:creationId xmlns:a16="http://schemas.microsoft.com/office/drawing/2014/main" id="{A63679E3-58C0-2603-BEB5-FD6AB6FFBF59}"/>
              </a:ext>
            </a:extLst>
          </p:cNvPr>
          <p:cNvSpPr txBox="1"/>
          <p:nvPr/>
        </p:nvSpPr>
        <p:spPr>
          <a:xfrm>
            <a:off x="9443511" y="536257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a:t>
            </a:r>
          </a:p>
        </p:txBody>
      </p:sp>
      <p:sp>
        <p:nvSpPr>
          <p:cNvPr id="20" name="TextBox 19">
            <a:extLst>
              <a:ext uri="{FF2B5EF4-FFF2-40B4-BE49-F238E27FC236}">
                <a16:creationId xmlns:a16="http://schemas.microsoft.com/office/drawing/2014/main" id="{6D6690B1-8DEE-2033-3246-282B411383F9}"/>
              </a:ext>
            </a:extLst>
          </p:cNvPr>
          <p:cNvSpPr txBox="1"/>
          <p:nvPr/>
        </p:nvSpPr>
        <p:spPr>
          <a:xfrm>
            <a:off x="9443511" y="3579784"/>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N-3</a:t>
            </a:r>
          </a:p>
        </p:txBody>
      </p:sp>
      <p:sp>
        <p:nvSpPr>
          <p:cNvPr id="21" name="TextBox 20">
            <a:extLst>
              <a:ext uri="{FF2B5EF4-FFF2-40B4-BE49-F238E27FC236}">
                <a16:creationId xmlns:a16="http://schemas.microsoft.com/office/drawing/2014/main" id="{3A4D12E9-30A1-DAD0-230A-8245AC06E171}"/>
              </a:ext>
            </a:extLst>
          </p:cNvPr>
          <p:cNvSpPr txBox="1"/>
          <p:nvPr/>
        </p:nvSpPr>
        <p:spPr>
          <a:xfrm>
            <a:off x="565584" y="6318281"/>
            <a:ext cx="3996938" cy="3705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rPr>
              <a:t>1 cycle every 1 second</a:t>
            </a:r>
          </a:p>
        </p:txBody>
      </p:sp>
      <p:sp>
        <p:nvSpPr>
          <p:cNvPr id="22" name="Slide Number Placeholder 21">
            <a:extLst>
              <a:ext uri="{FF2B5EF4-FFF2-40B4-BE49-F238E27FC236}">
                <a16:creationId xmlns:a16="http://schemas.microsoft.com/office/drawing/2014/main" id="{C88F8DB5-BC06-58EB-E8A5-1CF8C502F69D}"/>
              </a:ext>
            </a:extLst>
          </p:cNvPr>
          <p:cNvSpPr>
            <a:spLocks noGrp="1"/>
          </p:cNvSpPr>
          <p:nvPr>
            <p:ph type="sldNum" sz="quarter" idx="12"/>
          </p:nvPr>
        </p:nvSpPr>
        <p:spPr/>
        <p:txBody>
          <a:bodyPr/>
          <a:lstStyle/>
          <a:p>
            <a:fld id="{7D1583F6-6054-46D1-BBFE-75352E774B50}" type="slidenum">
              <a:rPr lang="en-US" smtClean="0"/>
              <a:t>3</a:t>
            </a:fld>
            <a:endParaRPr lang="en-US"/>
          </a:p>
        </p:txBody>
      </p:sp>
    </p:spTree>
    <p:extLst>
      <p:ext uri="{BB962C8B-B14F-4D97-AF65-F5344CB8AC3E}">
        <p14:creationId xmlns:p14="http://schemas.microsoft.com/office/powerpoint/2010/main" val="2351208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176D-FB05-9EC0-89ED-24FA0F0740D1}"/>
              </a:ext>
            </a:extLst>
          </p:cNvPr>
          <p:cNvSpPr>
            <a:spLocks noGrp="1"/>
          </p:cNvSpPr>
          <p:nvPr>
            <p:ph type="title"/>
          </p:nvPr>
        </p:nvSpPr>
        <p:spPr/>
        <p:txBody>
          <a:bodyPr/>
          <a:lstStyle/>
          <a:p>
            <a:r>
              <a:rPr lang="en-US"/>
              <a:t>Training data</a:t>
            </a:r>
          </a:p>
        </p:txBody>
      </p:sp>
      <p:sp>
        <p:nvSpPr>
          <p:cNvPr id="3" name="Content Placeholder 2">
            <a:extLst>
              <a:ext uri="{FF2B5EF4-FFF2-40B4-BE49-F238E27FC236}">
                <a16:creationId xmlns:a16="http://schemas.microsoft.com/office/drawing/2014/main" id="{2E456F01-00DB-E457-EE5B-E77606439DB9}"/>
              </a:ext>
            </a:extLst>
          </p:cNvPr>
          <p:cNvSpPr>
            <a:spLocks noGrp="1"/>
          </p:cNvSpPr>
          <p:nvPr>
            <p:ph idx="1"/>
          </p:nvPr>
        </p:nvSpPr>
        <p:spPr/>
        <p:txBody>
          <a:bodyPr/>
          <a:lstStyle/>
          <a:p>
            <a:pPr marL="0" indent="0">
              <a:buNone/>
            </a:pPr>
            <a:r>
              <a:rPr lang="en-US" sz="1400" b="0" i="0">
                <a:effectLst/>
                <a:latin typeface="Times New Roman" panose="02020603050405020304" pitchFamily="18" charset="0"/>
                <a:cs typeface="Times New Roman" panose="02020603050405020304" pitchFamily="18" charset="0"/>
              </a:rPr>
              <a:t>training data contains run to failure data of all specimens:</a:t>
            </a:r>
            <a:endParaRPr lang="en-US" sz="1400">
              <a:latin typeface="Times New Roman" panose="02020603050405020304" pitchFamily="18" charset="0"/>
              <a:cs typeface="Times New Roman" panose="02020603050405020304" pitchFamily="18" charset="0"/>
            </a:endParaRPr>
          </a:p>
          <a:p>
            <a:pPr marL="0" indent="0">
              <a:buNone/>
            </a:pPr>
            <a:r>
              <a:rPr lang="en-US" sz="1200">
                <a:latin typeface="Times New Roman" panose="02020603050405020304" pitchFamily="18" charset="0"/>
                <a:cs typeface="Times New Roman" panose="02020603050405020304" pitchFamily="18" charset="0"/>
              </a:rPr>
              <a:t>Specimen 1 fails after 3113 cycles. So, at the first cycle of specimen 1, its RUL is 3112. After cycle 2, its RUL is 3111 and so on. As it fails after 3113 cycles, at 3113rd cycle, its RUL is 0. This type of degradation model is called linear degradation model. From the start of the cycle, it decreases gradually to 0 at the last cycle. </a:t>
            </a:r>
          </a:p>
          <a:p>
            <a:pPr marL="0" indent="0">
              <a:buNone/>
            </a:pPr>
            <a:r>
              <a:rPr lang="en-US" sz="1200" b="0" i="0">
                <a:effectLst/>
                <a:latin typeface="Times New Roman" panose="02020603050405020304" pitchFamily="18" charset="0"/>
                <a:cs typeface="Times New Roman" panose="02020603050405020304" pitchFamily="18" charset="0"/>
              </a:rPr>
              <a:t>Apart from linear degradation model, there is another degradation model called</a:t>
            </a:r>
            <a:r>
              <a:rPr lang="en-US" sz="1200" b="0" i="1">
                <a:effectLst/>
                <a:latin typeface="Times New Roman" panose="02020603050405020304" pitchFamily="18" charset="0"/>
                <a:cs typeface="Times New Roman" panose="02020603050405020304" pitchFamily="18" charset="0"/>
              </a:rPr>
              <a:t> </a:t>
            </a:r>
            <a:r>
              <a:rPr lang="en-US" sz="1200" b="1" i="1">
                <a:effectLst/>
                <a:latin typeface="Times New Roman" panose="02020603050405020304" pitchFamily="18" charset="0"/>
                <a:cs typeface="Times New Roman" panose="02020603050405020304" pitchFamily="18" charset="0"/>
              </a:rPr>
              <a:t>piecewise</a:t>
            </a:r>
            <a:r>
              <a:rPr lang="en-US" sz="1200" b="0" i="1">
                <a:effectLst/>
                <a:latin typeface="Times New Roman" panose="02020603050405020304" pitchFamily="18" charset="0"/>
                <a:cs typeface="Times New Roman" panose="02020603050405020304" pitchFamily="18" charset="0"/>
              </a:rPr>
              <a:t> </a:t>
            </a:r>
            <a:r>
              <a:rPr lang="en-US" sz="1200" b="0" i="0">
                <a:effectLst/>
                <a:latin typeface="Times New Roman" panose="02020603050405020304" pitchFamily="18" charset="0"/>
                <a:cs typeface="Times New Roman" panose="02020603050405020304" pitchFamily="18" charset="0"/>
              </a:rPr>
              <a:t>linear degradation model that is also widely used. In this model, at the beginning (for a number of cycles), RUL is assigned to a fixed number. The fixed number is called early RUL. When RUL value reaches early RUL, from there on RUL follows a linear degradation model</a:t>
            </a:r>
            <a:endParaRPr lang="en-US" sz="1200">
              <a:latin typeface="Times New Roman" panose="02020603050405020304" pitchFamily="18" charset="0"/>
              <a:cs typeface="Times New Roman" panose="02020603050405020304" pitchFamily="18" charset="0"/>
            </a:endParaRPr>
          </a:p>
          <a:p>
            <a:pPr marL="0" indent="0">
              <a:buNone/>
            </a:pPr>
            <a:r>
              <a:rPr lang="en-US" sz="1200" b="0" i="0">
                <a:effectLst/>
                <a:latin typeface="Times New Roman" panose="02020603050405020304" pitchFamily="18" charset="0"/>
                <a:cs typeface="Times New Roman" panose="02020603050405020304" pitchFamily="18" charset="0"/>
              </a:rPr>
              <a:t>To illustrate both degradation model, we will plot RUL values for engine 1 using both models. RUL of specimen 1 is 3113. For piecewise linear degradation model, we take early RUL to be 1000 (It's just a choice. There is no definite rule for selecting this value).</a:t>
            </a:r>
          </a:p>
          <a:p>
            <a:endParaRPr lang="en-US" sz="1400" b="0" i="0">
              <a:effectLst/>
              <a:latin typeface="Roboto" panose="02000000000000000000" pitchFamily="2" charset="0"/>
            </a:endParaRPr>
          </a:p>
          <a:p>
            <a:pPr marL="0" indent="0">
              <a:buNone/>
            </a:pPr>
            <a:endParaRPr lang="en-US"/>
          </a:p>
        </p:txBody>
      </p:sp>
      <p:pic>
        <p:nvPicPr>
          <p:cNvPr id="8" name="Picture 7" descr="A graph of a model and a model of a model&#10;&#10;Description automatically generated with medium confidence">
            <a:extLst>
              <a:ext uri="{FF2B5EF4-FFF2-40B4-BE49-F238E27FC236}">
                <a16:creationId xmlns:a16="http://schemas.microsoft.com/office/drawing/2014/main" id="{0352E25D-1969-8BE6-6539-8EA60BFFE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7764" y="3831500"/>
            <a:ext cx="5710334" cy="2345463"/>
          </a:xfrm>
          <a:prstGeom prst="rect">
            <a:avLst/>
          </a:prstGeom>
        </p:spPr>
      </p:pic>
      <p:sp>
        <p:nvSpPr>
          <p:cNvPr id="4" name="Slide Number Placeholder 3">
            <a:extLst>
              <a:ext uri="{FF2B5EF4-FFF2-40B4-BE49-F238E27FC236}">
                <a16:creationId xmlns:a16="http://schemas.microsoft.com/office/drawing/2014/main" id="{E857B4A8-DEC4-622F-1A22-40FD0A5A5801}"/>
              </a:ext>
            </a:extLst>
          </p:cNvPr>
          <p:cNvSpPr>
            <a:spLocks noGrp="1"/>
          </p:cNvSpPr>
          <p:nvPr>
            <p:ph type="sldNum" sz="quarter" idx="12"/>
          </p:nvPr>
        </p:nvSpPr>
        <p:spPr/>
        <p:txBody>
          <a:bodyPr/>
          <a:lstStyle/>
          <a:p>
            <a:fld id="{7D1583F6-6054-46D1-BBFE-75352E774B50}" type="slidenum">
              <a:rPr lang="en-US" smtClean="0"/>
              <a:t>4</a:t>
            </a:fld>
            <a:endParaRPr lang="en-US"/>
          </a:p>
        </p:txBody>
      </p:sp>
    </p:spTree>
    <p:extLst>
      <p:ext uri="{BB962C8B-B14F-4D97-AF65-F5344CB8AC3E}">
        <p14:creationId xmlns:p14="http://schemas.microsoft.com/office/powerpoint/2010/main" val="481035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18B02-C731-529C-D759-EF959728F27A}"/>
              </a:ext>
            </a:extLst>
          </p:cNvPr>
          <p:cNvSpPr>
            <a:spLocks noGrp="1"/>
          </p:cNvSpPr>
          <p:nvPr>
            <p:ph type="title"/>
          </p:nvPr>
        </p:nvSpPr>
        <p:spPr/>
        <p:txBody>
          <a:bodyPr/>
          <a:lstStyle/>
          <a:p>
            <a:r>
              <a:rPr lang="en-US"/>
              <a:t>Testing data</a:t>
            </a:r>
          </a:p>
        </p:txBody>
      </p:sp>
      <p:sp>
        <p:nvSpPr>
          <p:cNvPr id="3" name="Content Placeholder 2">
            <a:extLst>
              <a:ext uri="{FF2B5EF4-FFF2-40B4-BE49-F238E27FC236}">
                <a16:creationId xmlns:a16="http://schemas.microsoft.com/office/drawing/2014/main" id="{B231F976-DBE9-A570-C2FC-A9CF0D80D856}"/>
              </a:ext>
            </a:extLst>
          </p:cNvPr>
          <p:cNvSpPr>
            <a:spLocks noGrp="1"/>
          </p:cNvSpPr>
          <p:nvPr>
            <p:ph idx="1"/>
          </p:nvPr>
        </p:nvSpPr>
        <p:spPr/>
        <p:txBody>
          <a:bodyPr vert="horz" lIns="91440" tIns="45720" rIns="91440" bIns="45720" rtlCol="0" anchor="t">
            <a:normAutofit/>
          </a:bodyPr>
          <a:lstStyle/>
          <a:p>
            <a:r>
              <a:rPr lang="en-US" sz="1400" b="0" i="0">
                <a:effectLst/>
                <a:latin typeface="Times New Roman"/>
                <a:cs typeface="Times New Roman"/>
              </a:rPr>
              <a:t>Test data are similar to train data with only one difference. While for training data, data are available until failure for each </a:t>
            </a:r>
            <a:r>
              <a:rPr lang="en-US" sz="1400">
                <a:latin typeface="Times New Roman"/>
                <a:cs typeface="Times New Roman"/>
              </a:rPr>
              <a:t>specimen</a:t>
            </a:r>
            <a:r>
              <a:rPr lang="en-US" sz="1400" b="0" i="0">
                <a:effectLst/>
                <a:latin typeface="Times New Roman"/>
                <a:cs typeface="Times New Roman"/>
              </a:rPr>
              <a:t>, for test data, it is available for an arbitrary number of cycles. Using the given test data, </a:t>
            </a:r>
            <a:r>
              <a:rPr lang="en-US" sz="1400">
                <a:latin typeface="Times New Roman"/>
                <a:cs typeface="Times New Roman"/>
              </a:rPr>
              <a:t>our</a:t>
            </a:r>
            <a:r>
              <a:rPr lang="en-US" sz="1400" b="0" i="0">
                <a:effectLst/>
                <a:latin typeface="Times New Roman"/>
                <a:cs typeface="Times New Roman"/>
              </a:rPr>
              <a:t> goal is to predict RUL. For test data, true RUL values are also available so that we can compare the performance of our prediction algorithm.</a:t>
            </a:r>
            <a:endParaRPr lang="en-US" sz="1400">
              <a:latin typeface="Times New Roman"/>
              <a:cs typeface="Times New Roman"/>
            </a:endParaRPr>
          </a:p>
        </p:txBody>
      </p:sp>
      <p:pic>
        <p:nvPicPr>
          <p:cNvPr id="5" name="Picture 4">
            <a:extLst>
              <a:ext uri="{FF2B5EF4-FFF2-40B4-BE49-F238E27FC236}">
                <a16:creationId xmlns:a16="http://schemas.microsoft.com/office/drawing/2014/main" id="{7E353CDC-241F-E60F-AE6E-75E5ADBF2A9E}"/>
              </a:ext>
            </a:extLst>
          </p:cNvPr>
          <p:cNvPicPr>
            <a:picLocks noChangeAspect="1"/>
          </p:cNvPicPr>
          <p:nvPr/>
        </p:nvPicPr>
        <p:blipFill>
          <a:blip r:embed="rId2"/>
          <a:stretch>
            <a:fillRect/>
          </a:stretch>
        </p:blipFill>
        <p:spPr>
          <a:xfrm>
            <a:off x="3668374" y="2545748"/>
            <a:ext cx="4351397" cy="1455546"/>
          </a:xfrm>
          <a:prstGeom prst="rect">
            <a:avLst/>
          </a:prstGeom>
        </p:spPr>
      </p:pic>
      <p:sp>
        <p:nvSpPr>
          <p:cNvPr id="6" name="TextBox 5">
            <a:extLst>
              <a:ext uri="{FF2B5EF4-FFF2-40B4-BE49-F238E27FC236}">
                <a16:creationId xmlns:a16="http://schemas.microsoft.com/office/drawing/2014/main" id="{4F29C6E2-EC47-83DD-DF4A-18C306C0C8CA}"/>
              </a:ext>
            </a:extLst>
          </p:cNvPr>
          <p:cNvSpPr txBox="1"/>
          <p:nvPr/>
        </p:nvSpPr>
        <p:spPr>
          <a:xfrm>
            <a:off x="765048" y="4252791"/>
            <a:ext cx="3404368" cy="307777"/>
          </a:xfrm>
          <a:prstGeom prst="rect">
            <a:avLst/>
          </a:prstGeom>
          <a:noFill/>
        </p:spPr>
        <p:txBody>
          <a:bodyPr wrap="square" lIns="91440" tIns="45720" rIns="91440" bIns="45720" rtlCol="0" anchor="t">
            <a:spAutoFit/>
          </a:bodyPr>
          <a:lstStyle/>
          <a:p>
            <a:r>
              <a:rPr lang="en-US" sz="1400" b="1">
                <a:latin typeface="Times New Roman"/>
                <a:cs typeface="Times New Roman"/>
              </a:rPr>
              <a:t>How many specimens are there in test set?</a:t>
            </a:r>
          </a:p>
        </p:txBody>
      </p:sp>
      <p:pic>
        <p:nvPicPr>
          <p:cNvPr id="8" name="Picture 7">
            <a:extLst>
              <a:ext uri="{FF2B5EF4-FFF2-40B4-BE49-F238E27FC236}">
                <a16:creationId xmlns:a16="http://schemas.microsoft.com/office/drawing/2014/main" id="{DCB917E5-B036-E2A1-A481-60E232594A5C}"/>
              </a:ext>
            </a:extLst>
          </p:cNvPr>
          <p:cNvPicPr>
            <a:picLocks noChangeAspect="1"/>
          </p:cNvPicPr>
          <p:nvPr/>
        </p:nvPicPr>
        <p:blipFill>
          <a:blip r:embed="rId3"/>
          <a:stretch>
            <a:fillRect/>
          </a:stretch>
        </p:blipFill>
        <p:spPr>
          <a:xfrm>
            <a:off x="838200" y="4628037"/>
            <a:ext cx="2248095" cy="510584"/>
          </a:xfrm>
          <a:prstGeom prst="rect">
            <a:avLst/>
          </a:prstGeom>
        </p:spPr>
      </p:pic>
      <p:sp>
        <p:nvSpPr>
          <p:cNvPr id="11" name="TextBox 10">
            <a:extLst>
              <a:ext uri="{FF2B5EF4-FFF2-40B4-BE49-F238E27FC236}">
                <a16:creationId xmlns:a16="http://schemas.microsoft.com/office/drawing/2014/main" id="{4DE211C3-C64E-28F9-5974-F8BC51A24DBD}"/>
              </a:ext>
            </a:extLst>
          </p:cNvPr>
          <p:cNvSpPr txBox="1"/>
          <p:nvPr/>
        </p:nvSpPr>
        <p:spPr>
          <a:xfrm>
            <a:off x="765048" y="5350014"/>
            <a:ext cx="5376672" cy="307777"/>
          </a:xfrm>
          <a:prstGeom prst="rect">
            <a:avLst/>
          </a:prstGeom>
          <a:noFill/>
        </p:spPr>
        <p:txBody>
          <a:bodyPr wrap="square" lIns="91440" tIns="45720" rIns="91440" bIns="45720" rtlCol="0" anchor="t">
            <a:spAutoFit/>
          </a:bodyPr>
          <a:lstStyle/>
          <a:p>
            <a:r>
              <a:rPr lang="en-US" sz="1400" b="1">
                <a:latin typeface="Times New Roman"/>
                <a:cs typeface="Times New Roman"/>
              </a:rPr>
              <a:t>True RUL for each specimen in test dataset</a:t>
            </a:r>
          </a:p>
        </p:txBody>
      </p:sp>
      <p:pic>
        <p:nvPicPr>
          <p:cNvPr id="13" name="Picture 12">
            <a:extLst>
              <a:ext uri="{FF2B5EF4-FFF2-40B4-BE49-F238E27FC236}">
                <a16:creationId xmlns:a16="http://schemas.microsoft.com/office/drawing/2014/main" id="{008398BC-FCBB-B26C-82C8-59300552923D}"/>
              </a:ext>
            </a:extLst>
          </p:cNvPr>
          <p:cNvPicPr>
            <a:picLocks noChangeAspect="1"/>
          </p:cNvPicPr>
          <p:nvPr/>
        </p:nvPicPr>
        <p:blipFill>
          <a:blip r:embed="rId4"/>
          <a:stretch>
            <a:fillRect/>
          </a:stretch>
        </p:blipFill>
        <p:spPr>
          <a:xfrm>
            <a:off x="838200" y="5735448"/>
            <a:ext cx="3558848" cy="701101"/>
          </a:xfrm>
          <a:prstGeom prst="rect">
            <a:avLst/>
          </a:prstGeom>
        </p:spPr>
      </p:pic>
      <p:sp>
        <p:nvSpPr>
          <p:cNvPr id="4" name="Slide Number Placeholder 3">
            <a:extLst>
              <a:ext uri="{FF2B5EF4-FFF2-40B4-BE49-F238E27FC236}">
                <a16:creationId xmlns:a16="http://schemas.microsoft.com/office/drawing/2014/main" id="{205D4225-62F0-568D-D362-6C3C40C0E819}"/>
              </a:ext>
            </a:extLst>
          </p:cNvPr>
          <p:cNvSpPr>
            <a:spLocks noGrp="1"/>
          </p:cNvSpPr>
          <p:nvPr>
            <p:ph type="sldNum" sz="quarter" idx="12"/>
          </p:nvPr>
        </p:nvSpPr>
        <p:spPr/>
        <p:txBody>
          <a:bodyPr/>
          <a:lstStyle/>
          <a:p>
            <a:fld id="{7D1583F6-6054-46D1-BBFE-75352E774B50}" type="slidenum">
              <a:rPr lang="en-US" smtClean="0"/>
              <a:t>5</a:t>
            </a:fld>
            <a:endParaRPr lang="en-US"/>
          </a:p>
        </p:txBody>
      </p:sp>
    </p:spTree>
    <p:extLst>
      <p:ext uri="{BB962C8B-B14F-4D97-AF65-F5344CB8AC3E}">
        <p14:creationId xmlns:p14="http://schemas.microsoft.com/office/powerpoint/2010/main" val="391972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3A6FF-4E64-7C89-1E57-65FDB519DBF4}"/>
              </a:ext>
            </a:extLst>
          </p:cNvPr>
          <p:cNvSpPr>
            <a:spLocks noGrp="1"/>
          </p:cNvSpPr>
          <p:nvPr>
            <p:ph type="title"/>
          </p:nvPr>
        </p:nvSpPr>
        <p:spPr/>
        <p:txBody>
          <a:bodyPr/>
          <a:lstStyle/>
          <a:p>
            <a:r>
              <a:rPr lang="en-US"/>
              <a:t>Preparing data for training algorithm</a:t>
            </a:r>
          </a:p>
        </p:txBody>
      </p:sp>
      <p:sp>
        <p:nvSpPr>
          <p:cNvPr id="3" name="Content Placeholder 2">
            <a:extLst>
              <a:ext uri="{FF2B5EF4-FFF2-40B4-BE49-F238E27FC236}">
                <a16:creationId xmlns:a16="http://schemas.microsoft.com/office/drawing/2014/main" id="{764EF96E-C7B1-7B1E-CD1C-0B0CAAFED171}"/>
              </a:ext>
            </a:extLst>
          </p:cNvPr>
          <p:cNvSpPr>
            <a:spLocks noGrp="1"/>
          </p:cNvSpPr>
          <p:nvPr>
            <p:ph idx="1"/>
          </p:nvPr>
        </p:nvSpPr>
        <p:spPr/>
        <p:txBody>
          <a:bodyPr>
            <a:normAutofit/>
          </a:bodyPr>
          <a:lstStyle/>
          <a:p>
            <a:r>
              <a:rPr lang="en-US" sz="1400" b="0" i="0">
                <a:effectLst/>
                <a:latin typeface="Times New Roman" panose="02020603050405020304" pitchFamily="18" charset="0"/>
                <a:cs typeface="Times New Roman" panose="02020603050405020304" pitchFamily="18" charset="0"/>
              </a:rPr>
              <a:t>We will only use columns 1-6 values to train our algorithm as those are sensor measurements</a:t>
            </a:r>
          </a:p>
          <a:p>
            <a:pPr marL="0" indent="0" algn="l">
              <a:buNone/>
            </a:pPr>
            <a:r>
              <a:rPr lang="en-US" sz="1200" b="0" i="0">
                <a:effectLst/>
                <a:latin typeface="Times New Roman" panose="02020603050405020304" pitchFamily="18" charset="0"/>
                <a:cs typeface="Times New Roman" panose="02020603050405020304" pitchFamily="18" charset="0"/>
              </a:rPr>
              <a:t>An algorithm generalizes well (i.e., its performance on unseen data is good) if unseen data is similar in distribution to training data. Unseen data need not be exactly of same distribution as of training data, but it should not be very different from training data.</a:t>
            </a:r>
          </a:p>
          <a:p>
            <a:pPr marL="0" indent="0" algn="l">
              <a:buNone/>
            </a:pPr>
            <a:r>
              <a:rPr lang="en-US" sz="1200" b="0" i="0">
                <a:effectLst/>
                <a:latin typeface="Times New Roman" panose="02020603050405020304" pitchFamily="18" charset="0"/>
                <a:cs typeface="Times New Roman" panose="02020603050405020304" pitchFamily="18" charset="0"/>
              </a:rPr>
              <a:t>Here, we will just check the distribution of training and test data. It should be noted that test data should never be used while training an algorithm. Training an algorithm is an iterative process. With more parameters, it is very likely that training error reduces nearly zero. But its performance on new unseen data is not that good. In that case, we say that the model has overfit the training data (or memorized the training examples). Therefore, while training we have to devise some way to check whether the model is learning something or just memorizing the training data.</a:t>
            </a:r>
          </a:p>
          <a:p>
            <a:pPr marL="0" indent="0" algn="l">
              <a:buNone/>
            </a:pPr>
            <a:r>
              <a:rPr lang="en-US" sz="1200">
                <a:latin typeface="Times New Roman" panose="02020603050405020304" pitchFamily="18" charset="0"/>
                <a:cs typeface="Times New Roman" panose="02020603050405020304" pitchFamily="18" charset="0"/>
              </a:rPr>
              <a:t>Here, we will only show the density plot of training as well as test data:</a:t>
            </a:r>
          </a:p>
          <a:p>
            <a:pPr marL="0" indent="0">
              <a:buNone/>
            </a:pPr>
            <a:endParaRPr lang="en-US" sz="14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A22470F-1AC7-02C3-B8E6-A7E7DB81DC99}"/>
              </a:ext>
            </a:extLst>
          </p:cNvPr>
          <p:cNvPicPr>
            <a:picLocks noChangeAspect="1"/>
          </p:cNvPicPr>
          <p:nvPr/>
        </p:nvPicPr>
        <p:blipFill>
          <a:blip r:embed="rId2"/>
          <a:stretch>
            <a:fillRect/>
          </a:stretch>
        </p:blipFill>
        <p:spPr>
          <a:xfrm>
            <a:off x="2125205" y="3703565"/>
            <a:ext cx="6328329" cy="2608335"/>
          </a:xfrm>
          <a:prstGeom prst="rect">
            <a:avLst/>
          </a:prstGeom>
        </p:spPr>
      </p:pic>
      <p:sp>
        <p:nvSpPr>
          <p:cNvPr id="4" name="Slide Number Placeholder 3">
            <a:extLst>
              <a:ext uri="{FF2B5EF4-FFF2-40B4-BE49-F238E27FC236}">
                <a16:creationId xmlns:a16="http://schemas.microsoft.com/office/drawing/2014/main" id="{9E9AF7F7-287B-E163-4F21-DF8EC211F63B}"/>
              </a:ext>
            </a:extLst>
          </p:cNvPr>
          <p:cNvSpPr>
            <a:spLocks noGrp="1"/>
          </p:cNvSpPr>
          <p:nvPr>
            <p:ph type="sldNum" sz="quarter" idx="12"/>
          </p:nvPr>
        </p:nvSpPr>
        <p:spPr/>
        <p:txBody>
          <a:bodyPr/>
          <a:lstStyle/>
          <a:p>
            <a:fld id="{7D1583F6-6054-46D1-BBFE-75352E774B50}" type="slidenum">
              <a:rPr lang="en-US" smtClean="0"/>
              <a:t>6</a:t>
            </a:fld>
            <a:endParaRPr lang="en-US"/>
          </a:p>
        </p:txBody>
      </p:sp>
    </p:spTree>
    <p:extLst>
      <p:ext uri="{BB962C8B-B14F-4D97-AF65-F5344CB8AC3E}">
        <p14:creationId xmlns:p14="http://schemas.microsoft.com/office/powerpoint/2010/main" val="274925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BD55-7293-B250-EF65-7187D37F7A1E}"/>
              </a:ext>
            </a:extLst>
          </p:cNvPr>
          <p:cNvSpPr>
            <a:spLocks noGrp="1"/>
          </p:cNvSpPr>
          <p:nvPr>
            <p:ph type="title"/>
          </p:nvPr>
        </p:nvSpPr>
        <p:spPr/>
        <p:txBody>
          <a:bodyPr/>
          <a:lstStyle/>
          <a:p>
            <a:r>
              <a:rPr lang="en-US"/>
              <a:t>Preparing data for training algorithm</a:t>
            </a:r>
          </a:p>
        </p:txBody>
      </p:sp>
      <p:sp>
        <p:nvSpPr>
          <p:cNvPr id="3" name="Content Placeholder 2">
            <a:extLst>
              <a:ext uri="{FF2B5EF4-FFF2-40B4-BE49-F238E27FC236}">
                <a16:creationId xmlns:a16="http://schemas.microsoft.com/office/drawing/2014/main" id="{9B685942-2079-3F0C-3E8D-54EF4FBC6927}"/>
              </a:ext>
            </a:extLst>
          </p:cNvPr>
          <p:cNvSpPr>
            <a:spLocks noGrp="1"/>
          </p:cNvSpPr>
          <p:nvPr>
            <p:ph idx="1"/>
          </p:nvPr>
        </p:nvSpPr>
        <p:spPr/>
        <p:txBody>
          <a:bodyPr/>
          <a:lstStyle/>
          <a:p>
            <a:pPr marL="0" indent="0" algn="l">
              <a:buNone/>
            </a:pPr>
            <a:r>
              <a:rPr lang="en-US" sz="1200">
                <a:latin typeface="Times New Roman" panose="02020603050405020304" pitchFamily="18" charset="0"/>
                <a:cs typeface="Times New Roman" panose="02020603050405020304" pitchFamily="18" charset="0"/>
              </a:rPr>
              <a:t>While preparing data for a training algorithm, we must consider several factors:</a:t>
            </a:r>
          </a:p>
          <a:p>
            <a:pPr algn="l">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Should data be scaled? If data are scaled, should a single scaling be applied to all specimens or individual scaling be applied for every specimen?</a:t>
            </a:r>
          </a:p>
          <a:p>
            <a:pPr algn="l">
              <a:buFont typeface="Arial" panose="020B0604020202020204" pitchFamily="34" charset="0"/>
              <a:buChar char="•"/>
            </a:pPr>
            <a:r>
              <a:rPr lang="en-US" sz="1200">
                <a:latin typeface="Times New Roman" panose="02020603050405020304" pitchFamily="18" charset="0"/>
                <a:cs typeface="Times New Roman" panose="02020603050405020304" pitchFamily="18" charset="0"/>
              </a:rPr>
              <a:t>Should linear degradation model or piecewise linear degradation model for RUL be used? If piecewise linear degradation model is used, what is the value of early RUL?</a:t>
            </a:r>
          </a:p>
          <a:p>
            <a:pPr>
              <a:buFont typeface="Wingdings" panose="05000000000000000000" pitchFamily="2" charset="2"/>
              <a:buChar char="Ø"/>
            </a:pPr>
            <a:r>
              <a:rPr lang="en-US" sz="1200">
                <a:latin typeface="Times New Roman" panose="02020603050405020304" pitchFamily="18" charset="0"/>
                <a:cs typeface="Times New Roman" panose="02020603050405020304" pitchFamily="18" charset="0"/>
              </a:rPr>
              <a:t> We choose to apply scaling individually to every specimen.</a:t>
            </a:r>
          </a:p>
          <a:p>
            <a:r>
              <a:rPr lang="en-US" sz="1200">
                <a:latin typeface="Times New Roman" panose="02020603050405020304" pitchFamily="18" charset="0"/>
                <a:cs typeface="Times New Roman" panose="02020603050405020304" pitchFamily="18" charset="0"/>
              </a:rPr>
              <a:t>For some applications, we consider each row of the data matrix as a data point and our training model is trained accordingly. But for some other applications, we use a window of data. There may be overlap between windows.</a:t>
            </a:r>
          </a:p>
        </p:txBody>
      </p:sp>
      <p:pic>
        <p:nvPicPr>
          <p:cNvPr id="6" name="Picture 5">
            <a:extLst>
              <a:ext uri="{FF2B5EF4-FFF2-40B4-BE49-F238E27FC236}">
                <a16:creationId xmlns:a16="http://schemas.microsoft.com/office/drawing/2014/main" id="{E5D13E06-2A79-BDAD-9F95-71BAD4D10674}"/>
              </a:ext>
            </a:extLst>
          </p:cNvPr>
          <p:cNvPicPr>
            <a:picLocks noChangeAspect="1"/>
          </p:cNvPicPr>
          <p:nvPr/>
        </p:nvPicPr>
        <p:blipFill>
          <a:blip r:embed="rId2"/>
          <a:stretch>
            <a:fillRect/>
          </a:stretch>
        </p:blipFill>
        <p:spPr>
          <a:xfrm>
            <a:off x="3009782" y="3731503"/>
            <a:ext cx="4622659" cy="2761372"/>
          </a:xfrm>
          <a:prstGeom prst="rect">
            <a:avLst/>
          </a:prstGeom>
        </p:spPr>
      </p:pic>
      <p:sp>
        <p:nvSpPr>
          <p:cNvPr id="4" name="Slide Number Placeholder 3">
            <a:extLst>
              <a:ext uri="{FF2B5EF4-FFF2-40B4-BE49-F238E27FC236}">
                <a16:creationId xmlns:a16="http://schemas.microsoft.com/office/drawing/2014/main" id="{D583B249-D7B9-13AB-F8C6-50A8E16CB379}"/>
              </a:ext>
            </a:extLst>
          </p:cNvPr>
          <p:cNvSpPr>
            <a:spLocks noGrp="1"/>
          </p:cNvSpPr>
          <p:nvPr>
            <p:ph type="sldNum" sz="quarter" idx="12"/>
          </p:nvPr>
        </p:nvSpPr>
        <p:spPr/>
        <p:txBody>
          <a:bodyPr/>
          <a:lstStyle/>
          <a:p>
            <a:fld id="{7D1583F6-6054-46D1-BBFE-75352E774B50}" type="slidenum">
              <a:rPr lang="en-US" smtClean="0"/>
              <a:t>7</a:t>
            </a:fld>
            <a:endParaRPr lang="en-US"/>
          </a:p>
        </p:txBody>
      </p:sp>
    </p:spTree>
    <p:extLst>
      <p:ext uri="{BB962C8B-B14F-4D97-AF65-F5344CB8AC3E}">
        <p14:creationId xmlns:p14="http://schemas.microsoft.com/office/powerpoint/2010/main" val="3014587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86D5F-E495-FF52-6E05-0788AAC5550A}"/>
              </a:ext>
            </a:extLst>
          </p:cNvPr>
          <p:cNvSpPr>
            <a:spLocks noGrp="1"/>
          </p:cNvSpPr>
          <p:nvPr>
            <p:ph type="title"/>
          </p:nvPr>
        </p:nvSpPr>
        <p:spPr/>
        <p:txBody>
          <a:bodyPr/>
          <a:lstStyle/>
          <a:p>
            <a:r>
              <a:rPr lang="en-US"/>
              <a:t>example</a:t>
            </a:r>
          </a:p>
        </p:txBody>
      </p:sp>
      <p:graphicFrame>
        <p:nvGraphicFramePr>
          <p:cNvPr id="4" name="Content Placeholder 3">
            <a:extLst>
              <a:ext uri="{FF2B5EF4-FFF2-40B4-BE49-F238E27FC236}">
                <a16:creationId xmlns:a16="http://schemas.microsoft.com/office/drawing/2014/main" id="{397A220A-2106-BD29-B61B-7A8F1DB4B126}"/>
              </a:ext>
            </a:extLst>
          </p:cNvPr>
          <p:cNvGraphicFramePr>
            <a:graphicFrameLocks noGrp="1"/>
          </p:cNvGraphicFramePr>
          <p:nvPr>
            <p:ph idx="1"/>
            <p:extLst>
              <p:ext uri="{D42A27DB-BD31-4B8C-83A1-F6EECF244321}">
                <p14:modId xmlns:p14="http://schemas.microsoft.com/office/powerpoint/2010/main" val="3203155776"/>
              </p:ext>
            </p:extLst>
          </p:nvPr>
        </p:nvGraphicFramePr>
        <p:xfrm>
          <a:off x="838200" y="1825625"/>
          <a:ext cx="2158068" cy="4602037"/>
        </p:xfrm>
        <a:graphic>
          <a:graphicData uri="http://schemas.openxmlformats.org/drawingml/2006/table">
            <a:tbl>
              <a:tblPr firstRow="1" bandRow="1">
                <a:tableStyleId>{5940675A-B579-460E-94D1-54222C63F5DA}</a:tableStyleId>
              </a:tblPr>
              <a:tblGrid>
                <a:gridCol w="539517">
                  <a:extLst>
                    <a:ext uri="{9D8B030D-6E8A-4147-A177-3AD203B41FA5}">
                      <a16:colId xmlns:a16="http://schemas.microsoft.com/office/drawing/2014/main" val="1918918565"/>
                    </a:ext>
                  </a:extLst>
                </a:gridCol>
                <a:gridCol w="539517">
                  <a:extLst>
                    <a:ext uri="{9D8B030D-6E8A-4147-A177-3AD203B41FA5}">
                      <a16:colId xmlns:a16="http://schemas.microsoft.com/office/drawing/2014/main" val="3533347076"/>
                    </a:ext>
                  </a:extLst>
                </a:gridCol>
                <a:gridCol w="539517">
                  <a:extLst>
                    <a:ext uri="{9D8B030D-6E8A-4147-A177-3AD203B41FA5}">
                      <a16:colId xmlns:a16="http://schemas.microsoft.com/office/drawing/2014/main" val="3110043823"/>
                    </a:ext>
                  </a:extLst>
                </a:gridCol>
                <a:gridCol w="539517">
                  <a:extLst>
                    <a:ext uri="{9D8B030D-6E8A-4147-A177-3AD203B41FA5}">
                      <a16:colId xmlns:a16="http://schemas.microsoft.com/office/drawing/2014/main" val="3060122111"/>
                    </a:ext>
                  </a:extLst>
                </a:gridCol>
              </a:tblGrid>
              <a:tr h="418367">
                <a:tc>
                  <a:txBody>
                    <a:bodyPr/>
                    <a:lstStyle/>
                    <a:p>
                      <a:r>
                        <a:rPr lang="en-US"/>
                        <a:t>f1</a:t>
                      </a:r>
                    </a:p>
                  </a:txBody>
                  <a:tcPr/>
                </a:tc>
                <a:tc>
                  <a:txBody>
                    <a:bodyPr/>
                    <a:lstStyle/>
                    <a:p>
                      <a:r>
                        <a:rPr lang="en-US"/>
                        <a:t>f2</a:t>
                      </a:r>
                    </a:p>
                  </a:txBody>
                  <a:tcPr/>
                </a:tc>
                <a:tc>
                  <a:txBody>
                    <a:bodyPr/>
                    <a:lstStyle/>
                    <a:p>
                      <a:r>
                        <a:rPr lang="en-US"/>
                        <a:t>f3</a:t>
                      </a:r>
                    </a:p>
                  </a:txBody>
                  <a:tcPr/>
                </a:tc>
                <a:tc>
                  <a:txBody>
                    <a:bodyPr/>
                    <a:lstStyle/>
                    <a:p>
                      <a:r>
                        <a:rPr lang="en-US"/>
                        <a:t>f4</a:t>
                      </a:r>
                    </a:p>
                  </a:txBody>
                  <a:tcPr/>
                </a:tc>
                <a:extLst>
                  <a:ext uri="{0D108BD9-81ED-4DB2-BD59-A6C34878D82A}">
                    <a16:rowId xmlns:a16="http://schemas.microsoft.com/office/drawing/2014/main" val="1162523188"/>
                  </a:ext>
                </a:extLst>
              </a:tr>
              <a:tr h="41836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13993422"/>
                  </a:ext>
                </a:extLst>
              </a:tr>
              <a:tr h="41836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1195606"/>
                  </a:ext>
                </a:extLst>
              </a:tr>
              <a:tr h="41836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881595195"/>
                  </a:ext>
                </a:extLst>
              </a:tr>
              <a:tr h="41836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0460851"/>
                  </a:ext>
                </a:extLst>
              </a:tr>
              <a:tr h="41836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67520425"/>
                  </a:ext>
                </a:extLst>
              </a:tr>
              <a:tr h="41836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97417775"/>
                  </a:ext>
                </a:extLst>
              </a:tr>
              <a:tr h="418367">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extLst>
                  <a:ext uri="{0D108BD9-81ED-4DB2-BD59-A6C34878D82A}">
                    <a16:rowId xmlns:a16="http://schemas.microsoft.com/office/drawing/2014/main" val="3037302528"/>
                  </a:ext>
                </a:extLst>
              </a:tr>
              <a:tr h="418367">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extLst>
                  <a:ext uri="{0D108BD9-81ED-4DB2-BD59-A6C34878D82A}">
                    <a16:rowId xmlns:a16="http://schemas.microsoft.com/office/drawing/2014/main" val="3002998373"/>
                  </a:ext>
                </a:extLst>
              </a:tr>
              <a:tr h="418367">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tc>
                  <a:txBody>
                    <a:bodyPr/>
                    <a:lstStyle/>
                    <a:p>
                      <a:pPr lvl="0">
                        <a:buNone/>
                      </a:pPr>
                      <a:endParaRPr lang="en-US"/>
                    </a:p>
                  </a:txBody>
                  <a:tcPr/>
                </a:tc>
                <a:extLst>
                  <a:ext uri="{0D108BD9-81ED-4DB2-BD59-A6C34878D82A}">
                    <a16:rowId xmlns:a16="http://schemas.microsoft.com/office/drawing/2014/main" val="1901710453"/>
                  </a:ext>
                </a:extLst>
              </a:tr>
              <a:tr h="418367">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267387743"/>
                  </a:ext>
                </a:extLst>
              </a:tr>
            </a:tbl>
          </a:graphicData>
        </a:graphic>
      </p:graphicFrame>
      <p:sp>
        <p:nvSpPr>
          <p:cNvPr id="5" name="Rectangle 4">
            <a:extLst>
              <a:ext uri="{FF2B5EF4-FFF2-40B4-BE49-F238E27FC236}">
                <a16:creationId xmlns:a16="http://schemas.microsoft.com/office/drawing/2014/main" id="{7B2AF941-3461-E4E1-156A-3DE22091EF5D}"/>
              </a:ext>
            </a:extLst>
          </p:cNvPr>
          <p:cNvSpPr/>
          <p:nvPr/>
        </p:nvSpPr>
        <p:spPr>
          <a:xfrm>
            <a:off x="833775" y="2178499"/>
            <a:ext cx="2582333" cy="124883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995115B-BF54-34BE-A988-BFB4670FAF82}"/>
              </a:ext>
            </a:extLst>
          </p:cNvPr>
          <p:cNvSpPr/>
          <p:nvPr/>
        </p:nvSpPr>
        <p:spPr>
          <a:xfrm>
            <a:off x="981941" y="2633582"/>
            <a:ext cx="2582333" cy="124883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276A296-3B0C-B167-40C1-B524D110CE4A}"/>
              </a:ext>
            </a:extLst>
          </p:cNvPr>
          <p:cNvSpPr/>
          <p:nvPr/>
        </p:nvSpPr>
        <p:spPr>
          <a:xfrm>
            <a:off x="1077191" y="3035749"/>
            <a:ext cx="2582333" cy="124883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6B2D638-822A-577B-7F68-17F4C9DA172D}"/>
              </a:ext>
            </a:extLst>
          </p:cNvPr>
          <p:cNvSpPr/>
          <p:nvPr/>
        </p:nvSpPr>
        <p:spPr>
          <a:xfrm>
            <a:off x="1701607" y="4750249"/>
            <a:ext cx="2582333" cy="124883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1343B6A-CC39-12BE-088A-41F8CE2C868A}"/>
              </a:ext>
            </a:extLst>
          </p:cNvPr>
          <p:cNvSpPr/>
          <p:nvPr/>
        </p:nvSpPr>
        <p:spPr>
          <a:xfrm>
            <a:off x="1257107" y="3501415"/>
            <a:ext cx="2582333" cy="124883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6C6F0D6-08B9-24FB-D11D-859741F842A8}"/>
              </a:ext>
            </a:extLst>
          </p:cNvPr>
          <p:cNvSpPr/>
          <p:nvPr/>
        </p:nvSpPr>
        <p:spPr>
          <a:xfrm>
            <a:off x="1437025" y="4379832"/>
            <a:ext cx="2582333" cy="1248833"/>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3A8B6A4-3239-C91C-298A-76C936313023}"/>
              </a:ext>
            </a:extLst>
          </p:cNvPr>
          <p:cNvSpPr txBox="1"/>
          <p:nvPr/>
        </p:nvSpPr>
        <p:spPr>
          <a:xfrm>
            <a:off x="4436273" y="2794663"/>
            <a:ext cx="22636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Window =3</a:t>
            </a:r>
          </a:p>
          <a:p>
            <a:r>
              <a:rPr lang="en-US"/>
              <a:t>Overlap =2</a:t>
            </a:r>
          </a:p>
        </p:txBody>
      </p:sp>
      <p:sp>
        <p:nvSpPr>
          <p:cNvPr id="12" name="TextBox 11">
            <a:extLst>
              <a:ext uri="{FF2B5EF4-FFF2-40B4-BE49-F238E27FC236}">
                <a16:creationId xmlns:a16="http://schemas.microsoft.com/office/drawing/2014/main" id="{57BAF442-558B-11DA-0FE9-3BDBF74853E6}"/>
              </a:ext>
            </a:extLst>
          </p:cNvPr>
          <p:cNvSpPr txBox="1"/>
          <p:nvPr/>
        </p:nvSpPr>
        <p:spPr>
          <a:xfrm>
            <a:off x="7358602" y="2787259"/>
            <a:ext cx="29536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Model:</a:t>
            </a:r>
          </a:p>
          <a:p>
            <a:pPr algn="ctr"/>
            <a:r>
              <a:rPr lang="en-US"/>
              <a:t>Train and then predict</a:t>
            </a:r>
          </a:p>
        </p:txBody>
      </p:sp>
      <p:sp>
        <p:nvSpPr>
          <p:cNvPr id="13" name="Arrow: Right 12">
            <a:extLst>
              <a:ext uri="{FF2B5EF4-FFF2-40B4-BE49-F238E27FC236}">
                <a16:creationId xmlns:a16="http://schemas.microsoft.com/office/drawing/2014/main" id="{DCA09E93-95A9-4292-EA47-D224D34224C2}"/>
              </a:ext>
            </a:extLst>
          </p:cNvPr>
          <p:cNvSpPr/>
          <p:nvPr/>
        </p:nvSpPr>
        <p:spPr>
          <a:xfrm>
            <a:off x="6101287" y="3070496"/>
            <a:ext cx="1322916" cy="27516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A34F2638-1034-7420-3C7E-3817B5DB7A4F}"/>
              </a:ext>
            </a:extLst>
          </p:cNvPr>
          <p:cNvSpPr>
            <a:spLocks noGrp="1"/>
          </p:cNvSpPr>
          <p:nvPr>
            <p:ph type="sldNum" sz="quarter" idx="12"/>
          </p:nvPr>
        </p:nvSpPr>
        <p:spPr/>
        <p:txBody>
          <a:bodyPr/>
          <a:lstStyle/>
          <a:p>
            <a:fld id="{7D1583F6-6054-46D1-BBFE-75352E774B50}" type="slidenum">
              <a:rPr lang="en-US" smtClean="0"/>
              <a:t>8</a:t>
            </a:fld>
            <a:endParaRPr lang="en-US"/>
          </a:p>
        </p:txBody>
      </p:sp>
    </p:spTree>
    <p:extLst>
      <p:ext uri="{BB962C8B-B14F-4D97-AF65-F5344CB8AC3E}">
        <p14:creationId xmlns:p14="http://schemas.microsoft.com/office/powerpoint/2010/main" val="428073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A1080-3840-E55C-9DE4-3B0052669EE8}"/>
              </a:ext>
            </a:extLst>
          </p:cNvPr>
          <p:cNvSpPr>
            <a:spLocks noGrp="1"/>
          </p:cNvSpPr>
          <p:nvPr>
            <p:ph type="title"/>
          </p:nvPr>
        </p:nvSpPr>
        <p:spPr/>
        <p:txBody>
          <a:bodyPr/>
          <a:lstStyle/>
          <a:p>
            <a:r>
              <a:rPr lang="en-US"/>
              <a:t>Test data preprocessing</a:t>
            </a:r>
          </a:p>
        </p:txBody>
      </p:sp>
      <p:sp>
        <p:nvSpPr>
          <p:cNvPr id="3" name="Content Placeholder 2">
            <a:extLst>
              <a:ext uri="{FF2B5EF4-FFF2-40B4-BE49-F238E27FC236}">
                <a16:creationId xmlns:a16="http://schemas.microsoft.com/office/drawing/2014/main" id="{734BCD5D-8DE0-0FBD-CFAA-B00B3FE37D2F}"/>
              </a:ext>
            </a:extLst>
          </p:cNvPr>
          <p:cNvSpPr>
            <a:spLocks noGrp="1"/>
          </p:cNvSpPr>
          <p:nvPr>
            <p:ph idx="1"/>
          </p:nvPr>
        </p:nvSpPr>
        <p:spPr>
          <a:xfrm>
            <a:off x="838200" y="1825625"/>
            <a:ext cx="9668069" cy="3399518"/>
          </a:xfrm>
        </p:spPr>
        <p:txBody>
          <a:bodyPr vert="horz" lIns="91440" tIns="45720" rIns="91440" bIns="45720" rtlCol="0" anchor="t">
            <a:normAutofit/>
          </a:bodyPr>
          <a:lstStyle/>
          <a:p>
            <a:pPr marL="0" indent="0">
              <a:buNone/>
            </a:pPr>
            <a:r>
              <a:rPr lang="en-US" sz="1400" b="0" i="0">
                <a:effectLst/>
                <a:latin typeface="Times New Roman" panose="02020603050405020304" pitchFamily="18" charset="0"/>
                <a:cs typeface="Times New Roman" panose="02020603050405020304" pitchFamily="18" charset="0"/>
              </a:rPr>
              <a:t>For each specimen in the test set, we need to predict one RUL value. To predict one RUL value, we need one example of test data for each specimen. So, the obvious choice is to use the last example of test data for each specimen. If an example consists of a window of data, for a given window length, we will take the last window of data that can be extracted from test set for a particular specimen.</a:t>
            </a:r>
          </a:p>
          <a:p>
            <a:pPr marL="0" indent="0">
              <a:buNone/>
            </a:pPr>
            <a:endParaRPr lang="en-US" sz="1400" b="0" i="0">
              <a:effectLst/>
              <a:latin typeface="Times New Roman" panose="02020603050405020304" pitchFamily="18" charset="0"/>
              <a:cs typeface="Times New Roman" panose="02020603050405020304" pitchFamily="18" charset="0"/>
            </a:endParaRPr>
          </a:p>
          <a:p>
            <a:pPr marL="0" indent="0">
              <a:buNone/>
            </a:pPr>
            <a:r>
              <a:rPr lang="en-US" sz="1400">
                <a:latin typeface="Times New Roman"/>
                <a:cs typeface="Times New Roman"/>
              </a:rPr>
              <a:t>The above approach, though technically correct, is prone to mistakes. What happens if the measurements of last example have some outliers? In that case our prediction would be way off. One approach to circumvent this issue is to take, say, last 5 examples instead of only the last example for each engine. Then we will get 5 RUL prediction values. We can average those to come up with our final estimate of RUL. In this way our RUL estimate will be a little conservative but robust against outliers in the last test example</a:t>
            </a:r>
          </a:p>
          <a:p>
            <a:pPr marL="0" indent="0">
              <a:buNone/>
            </a:pPr>
            <a:endParaRPr lang="en-US" sz="1400">
              <a:latin typeface="Times New Roman" panose="02020603050405020304" pitchFamily="18" charset="0"/>
              <a:cs typeface="Times New Roman" panose="02020603050405020304" pitchFamily="18" charset="0"/>
            </a:endParaRPr>
          </a:p>
          <a:p>
            <a:pPr marL="0" indent="0">
              <a:buNone/>
            </a:pPr>
            <a:endParaRPr lang="en-US" sz="1400">
              <a:latin typeface="Times New Roman" panose="02020603050405020304" pitchFamily="18" charset="0"/>
              <a:cs typeface="Times New Roman" panose="02020603050405020304" pitchFamily="18" charset="0"/>
            </a:endParaRPr>
          </a:p>
          <a:p>
            <a:pPr marL="0" indent="0">
              <a:buNone/>
            </a:pPr>
            <a:r>
              <a:rPr lang="en-US" sz="1400">
                <a:latin typeface="Times New Roman"/>
                <a:cs typeface="Times New Roman"/>
              </a:rPr>
              <a:t>In our case, the test dataset contains only one specimen, but we used it to create 3 ‘Specimens’ with decreasing RUL for better visualization and result analysis.</a:t>
            </a:r>
            <a:endParaRPr lang="en-US" sz="140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51473C4-6FAF-5010-3029-8A6593DBA1FC}"/>
              </a:ext>
            </a:extLst>
          </p:cNvPr>
          <p:cNvSpPr>
            <a:spLocks noGrp="1"/>
          </p:cNvSpPr>
          <p:nvPr>
            <p:ph type="sldNum" sz="quarter" idx="12"/>
          </p:nvPr>
        </p:nvSpPr>
        <p:spPr/>
        <p:txBody>
          <a:bodyPr/>
          <a:lstStyle/>
          <a:p>
            <a:fld id="{7D1583F6-6054-46D1-BBFE-75352E774B50}" type="slidenum">
              <a:rPr lang="en-US" smtClean="0"/>
              <a:t>9</a:t>
            </a:fld>
            <a:endParaRPr lang="en-US"/>
          </a:p>
        </p:txBody>
      </p:sp>
    </p:spTree>
    <p:extLst>
      <p:ext uri="{BB962C8B-B14F-4D97-AF65-F5344CB8AC3E}">
        <p14:creationId xmlns:p14="http://schemas.microsoft.com/office/powerpoint/2010/main" val="2295264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8C65252DBD6F14F9839EEA94A77592B" ma:contentTypeVersion="16" ma:contentTypeDescription="Create a new document." ma:contentTypeScope="" ma:versionID="7b117573461030ae8b9fee3289c78483">
  <xsd:schema xmlns:xsd="http://www.w3.org/2001/XMLSchema" xmlns:xs="http://www.w3.org/2001/XMLSchema" xmlns:p="http://schemas.microsoft.com/office/2006/metadata/properties" xmlns:ns2="8f2a328a-41db-4be3-9b9e-c31024d7dd5f" xmlns:ns3="b4735eaf-c0cb-43c5-8fff-2ae3a57ac81a" targetNamespace="http://schemas.microsoft.com/office/2006/metadata/properties" ma:root="true" ma:fieldsID="7aa525b620fb29af23662e80cdfd624d" ns2:_="" ns3:_="">
    <xsd:import namespace="8f2a328a-41db-4be3-9b9e-c31024d7dd5f"/>
    <xsd:import namespace="b4735eaf-c0cb-43c5-8fff-2ae3a57ac81a"/>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element ref="ns2:MediaServiceDateTaken" minOccurs="0"/>
                <xsd:element ref="ns2:lcf76f155ced4ddcb4097134ff3c332f" minOccurs="0"/>
                <xsd:element ref="ns3:TaxCatchAll" minOccurs="0"/>
                <xsd:element ref="ns2:MediaServiceOCR" minOccurs="0"/>
                <xsd:element ref="ns3:SharedWithUsers" minOccurs="0"/>
                <xsd:element ref="ns3:SharedWithDetails" minOccurs="0"/>
                <xsd:element ref="ns2:MediaServiceLocation" minOccurs="0"/>
                <xsd:element ref="ns2:MediaServiceSearchProperties" minOccurs="0"/>
                <xsd:element ref="ns2:Readyfor7_x002f_6Trip"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2a328a-41db-4be3-9b9e-c31024d7dd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5ec2d67-bf2d-4680-93ab-71d09366528a"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Readyfor7_x002f_6Trip" ma:index="23" nillable="true" ma:displayName="Ready for 7/6 Trip" ma:default="0" ma:format="Dropdown" ma:internalName="Readyfor7_x002f_6Trip">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b4735eaf-c0cb-43c5-8fff-2ae3a57ac81a"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9b47ca3-baa8-4ace-bbf6-319b49803790}" ma:internalName="TaxCatchAll" ma:showField="CatchAllData" ma:web="b4735eaf-c0cb-43c5-8fff-2ae3a57ac81a">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f2a328a-41db-4be3-9b9e-c31024d7dd5f">
      <Terms xmlns="http://schemas.microsoft.com/office/infopath/2007/PartnerControls"/>
    </lcf76f155ced4ddcb4097134ff3c332f>
    <TaxCatchAll xmlns="b4735eaf-c0cb-43c5-8fff-2ae3a57ac81a" xsi:nil="true"/>
    <Readyfor7_x002f_6Trip xmlns="8f2a328a-41db-4be3-9b9e-c31024d7dd5f">false</Readyfor7_x002f_6Trip>
  </documentManagement>
</p:properties>
</file>

<file path=customXml/itemProps1.xml><?xml version="1.0" encoding="utf-8"?>
<ds:datastoreItem xmlns:ds="http://schemas.openxmlformats.org/officeDocument/2006/customXml" ds:itemID="{C8E03928-DBE6-4454-B3EF-2D69B3E7646C}">
  <ds:schemaRefs>
    <ds:schemaRef ds:uri="http://schemas.microsoft.com/sharepoint/v3/contenttype/forms"/>
  </ds:schemaRefs>
</ds:datastoreItem>
</file>

<file path=customXml/itemProps2.xml><?xml version="1.0" encoding="utf-8"?>
<ds:datastoreItem xmlns:ds="http://schemas.openxmlformats.org/officeDocument/2006/customXml" ds:itemID="{3581DC9C-3C53-4416-8F05-079A19746D26}">
  <ds:schemaRefs>
    <ds:schemaRef ds:uri="8f2a328a-41db-4be3-9b9e-c31024d7dd5f"/>
    <ds:schemaRef ds:uri="b4735eaf-c0cb-43c5-8fff-2ae3a57ac81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262CD34-0B21-46CA-865E-921BCCF866D7}">
  <ds:schemaRefs>
    <ds:schemaRef ds:uri="8f2a328a-41db-4be3-9b9e-c31024d7dd5f"/>
    <ds:schemaRef ds:uri="b4735eaf-c0cb-43c5-8fff-2ae3a57ac81a"/>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RUL prediction</vt:lpstr>
      <vt:lpstr>Data description and preprocessing </vt:lpstr>
      <vt:lpstr>Target definition: RUL</vt:lpstr>
      <vt:lpstr>Training data</vt:lpstr>
      <vt:lpstr>Testing data</vt:lpstr>
      <vt:lpstr>Preparing data for training algorithm</vt:lpstr>
      <vt:lpstr>Preparing data for training algorithm</vt:lpstr>
      <vt:lpstr>example</vt:lpstr>
      <vt:lpstr>Test data preprocessing</vt:lpstr>
      <vt:lpstr>Our data</vt:lpstr>
      <vt:lpstr>Results using 1D CNN</vt:lpstr>
      <vt:lpstr>Next</vt:lpstr>
      <vt:lpstr>Prediction Protocol</vt:lpstr>
      <vt:lpstr>Monotonic data</vt:lpstr>
      <vt:lpstr>Fatigue data</vt:lpstr>
      <vt:lpstr> models to deploy</vt:lpstr>
      <vt:lpstr>Univariate: Number of hits collected each cycle data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dc:title>
  <dc:creator>Ben Sidhom, Ahmed</dc:creator>
  <cp:revision>1</cp:revision>
  <dcterms:created xsi:type="dcterms:W3CDTF">2024-05-17T18:44:31Z</dcterms:created>
  <dcterms:modified xsi:type="dcterms:W3CDTF">2024-06-25T19:12:53Z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0x01010058C65252DBD6F14F9839EEA94A77592B</vt:lpwstr>
  </property>
  <property fmtid="{D5CDD505-2E9C-101B-9397-08002B2CF9AE}" pid="3" name="MediaServiceImageTags">
    <vt:lpwstr/>
  </property>
</Properties>
</file>