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revisionInfo.xml" ContentType="application/vnd.ms-powerpoint.revisioninfo+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78" r:id="rId3"/>
    <p:sldId id="277" r:id="rId4"/>
    <p:sldId id="279" r:id="rId5"/>
    <p:sldId id="280" r:id="rId6"/>
    <p:sldId id="281" r:id="rId7"/>
    <p:sldId id="282" r:id="rId8"/>
    <p:sldId id="283" r:id="rId9"/>
    <p:sldId id="284" r:id="rId10"/>
    <p:sldId id="285" r:id="rId11"/>
    <p:sldId id="286" r:id="rId12"/>
    <p:sldId id="290" r:id="rId13"/>
    <p:sldId id="291" r:id="rId14"/>
    <p:sldId id="288" r:id="rId15"/>
    <p:sldId id="289" r:id="rId16"/>
    <p:sldId id="28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4039B-5956-41B5-B155-D085D6CD2ED2}" v="281" dt="2024-10-08T22:19:42"/>
    <p1510:client id="{B3022D2D-3B5C-4D48-AA20-2A64ACB5A5C1}" v="1" dt="2024-10-07T19:39:42.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758" y="660"/>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Sidhom, Ahmed" userId="216da3d4-98d5-44a0-8c67-1cf8ab17df57" providerId="ADAL" clId="{7E24039B-5956-41B5-B155-D085D6CD2ED2}"/>
    <pc:docChg chg="custSel addSld delSld modSld sldOrd">
      <pc:chgData name="Ben Sidhom, Ahmed" userId="216da3d4-98d5-44a0-8c67-1cf8ab17df57" providerId="ADAL" clId="{7E24039B-5956-41B5-B155-D085D6CD2ED2}" dt="2024-10-08T22:19:41.999" v="1444" actId="1076"/>
      <pc:docMkLst>
        <pc:docMk/>
      </pc:docMkLst>
      <pc:sldChg chg="ord">
        <pc:chgData name="Ben Sidhom, Ahmed" userId="216da3d4-98d5-44a0-8c67-1cf8ab17df57" providerId="ADAL" clId="{7E24039B-5956-41B5-B155-D085D6CD2ED2}" dt="2024-10-07T17:04:43.121" v="1059"/>
        <pc:sldMkLst>
          <pc:docMk/>
          <pc:sldMk cId="876891886" sldId="269"/>
        </pc:sldMkLst>
      </pc:sldChg>
      <pc:sldChg chg="addSp modSp mod">
        <pc:chgData name="Ben Sidhom, Ahmed" userId="216da3d4-98d5-44a0-8c67-1cf8ab17df57" providerId="ADAL" clId="{7E24039B-5956-41B5-B155-D085D6CD2ED2}" dt="2024-10-07T16:56:26.891" v="790" actId="20577"/>
        <pc:sldMkLst>
          <pc:docMk/>
          <pc:sldMk cId="3279948973" sldId="286"/>
        </pc:sldMkLst>
        <pc:spChg chg="mod">
          <ac:chgData name="Ben Sidhom, Ahmed" userId="216da3d4-98d5-44a0-8c67-1cf8ab17df57" providerId="ADAL" clId="{7E24039B-5956-41B5-B155-D085D6CD2ED2}" dt="2024-10-07T14:12:56.572" v="326" actId="1076"/>
          <ac:spMkLst>
            <pc:docMk/>
            <pc:sldMk cId="3279948973" sldId="286"/>
            <ac:spMk id="3" creationId="{1EC55F70-B555-FDE2-C73E-4F28DEC5AC0A}"/>
          </ac:spMkLst>
        </pc:spChg>
        <pc:spChg chg="add mod">
          <ac:chgData name="Ben Sidhom, Ahmed" userId="216da3d4-98d5-44a0-8c67-1cf8ab17df57" providerId="ADAL" clId="{7E24039B-5956-41B5-B155-D085D6CD2ED2}" dt="2024-10-07T16:55:32.373" v="789" actId="1076"/>
          <ac:spMkLst>
            <pc:docMk/>
            <pc:sldMk cId="3279948973" sldId="286"/>
            <ac:spMk id="5" creationId="{59CE9495-3594-50BE-FC23-2F232927FA26}"/>
          </ac:spMkLst>
        </pc:spChg>
        <pc:spChg chg="mod">
          <ac:chgData name="Ben Sidhom, Ahmed" userId="216da3d4-98d5-44a0-8c67-1cf8ab17df57" providerId="ADAL" clId="{7E24039B-5956-41B5-B155-D085D6CD2ED2}" dt="2024-10-07T16:56:26.891" v="790" actId="20577"/>
          <ac:spMkLst>
            <pc:docMk/>
            <pc:sldMk cId="3279948973" sldId="286"/>
            <ac:spMk id="24" creationId="{ABB7EE1E-5F51-3821-B1C9-DA33AF28B97B}"/>
          </ac:spMkLst>
        </pc:spChg>
        <pc:picChg chg="mod">
          <ac:chgData name="Ben Sidhom, Ahmed" userId="216da3d4-98d5-44a0-8c67-1cf8ab17df57" providerId="ADAL" clId="{7E24039B-5956-41B5-B155-D085D6CD2ED2}" dt="2024-10-07T14:12:51.619" v="324" actId="14100"/>
          <ac:picMkLst>
            <pc:docMk/>
            <pc:sldMk cId="3279948973" sldId="286"/>
            <ac:picMk id="10242" creationId="{D94C2EF6-807F-93A3-C8B3-8933CFAB81F3}"/>
          </ac:picMkLst>
        </pc:picChg>
      </pc:sldChg>
      <pc:sldChg chg="addSp modSp mod">
        <pc:chgData name="Ben Sidhom, Ahmed" userId="216da3d4-98d5-44a0-8c67-1cf8ab17df57" providerId="ADAL" clId="{7E24039B-5956-41B5-B155-D085D6CD2ED2}" dt="2024-10-07T17:10:27.942" v="1250" actId="1076"/>
        <pc:sldMkLst>
          <pc:docMk/>
          <pc:sldMk cId="288662536" sldId="290"/>
        </pc:sldMkLst>
        <pc:spChg chg="mod">
          <ac:chgData name="Ben Sidhom, Ahmed" userId="216da3d4-98d5-44a0-8c67-1cf8ab17df57" providerId="ADAL" clId="{7E24039B-5956-41B5-B155-D085D6CD2ED2}" dt="2024-10-07T17:08:08.695" v="1131" actId="20577"/>
          <ac:spMkLst>
            <pc:docMk/>
            <pc:sldMk cId="288662536" sldId="290"/>
            <ac:spMk id="2" creationId="{6E371361-7C23-7328-83F1-0210AA573E00}"/>
          </ac:spMkLst>
        </pc:spChg>
        <pc:spChg chg="add mod">
          <ac:chgData name="Ben Sidhom, Ahmed" userId="216da3d4-98d5-44a0-8c67-1cf8ab17df57" providerId="ADAL" clId="{7E24039B-5956-41B5-B155-D085D6CD2ED2}" dt="2024-10-07T17:09:50.407" v="1240" actId="1582"/>
          <ac:spMkLst>
            <pc:docMk/>
            <pc:sldMk cId="288662536" sldId="290"/>
            <ac:spMk id="3" creationId="{E8261B38-F1CD-1C4B-72A0-B0413060CF37}"/>
          </ac:spMkLst>
        </pc:spChg>
        <pc:spChg chg="add mod">
          <ac:chgData name="Ben Sidhom, Ahmed" userId="216da3d4-98d5-44a0-8c67-1cf8ab17df57" providerId="ADAL" clId="{7E24039B-5956-41B5-B155-D085D6CD2ED2}" dt="2024-10-07T17:10:27.942" v="1250" actId="1076"/>
          <ac:spMkLst>
            <pc:docMk/>
            <pc:sldMk cId="288662536" sldId="290"/>
            <ac:spMk id="5" creationId="{701E0341-B840-A1CA-A140-D4B74E396604}"/>
          </ac:spMkLst>
        </pc:spChg>
        <pc:picChg chg="mod">
          <ac:chgData name="Ben Sidhom, Ahmed" userId="216da3d4-98d5-44a0-8c67-1cf8ab17df57" providerId="ADAL" clId="{7E24039B-5956-41B5-B155-D085D6CD2ED2}" dt="2024-10-07T17:09:11.558" v="1233" actId="1037"/>
          <ac:picMkLst>
            <pc:docMk/>
            <pc:sldMk cId="288662536" sldId="290"/>
            <ac:picMk id="1026" creationId="{DEC9FFDC-C6A3-6125-2F3D-58982D43D7A3}"/>
          </ac:picMkLst>
        </pc:picChg>
        <pc:picChg chg="mod">
          <ac:chgData name="Ben Sidhom, Ahmed" userId="216da3d4-98d5-44a0-8c67-1cf8ab17df57" providerId="ADAL" clId="{7E24039B-5956-41B5-B155-D085D6CD2ED2}" dt="2024-10-07T17:09:11.558" v="1233" actId="1037"/>
          <ac:picMkLst>
            <pc:docMk/>
            <pc:sldMk cId="288662536" sldId="290"/>
            <ac:picMk id="1028" creationId="{A8105BE1-4378-71B4-45FD-7F39810ABB8F}"/>
          </ac:picMkLst>
        </pc:picChg>
        <pc:picChg chg="mod">
          <ac:chgData name="Ben Sidhom, Ahmed" userId="216da3d4-98d5-44a0-8c67-1cf8ab17df57" providerId="ADAL" clId="{7E24039B-5956-41B5-B155-D085D6CD2ED2}" dt="2024-10-07T17:09:11.558" v="1233" actId="1037"/>
          <ac:picMkLst>
            <pc:docMk/>
            <pc:sldMk cId="288662536" sldId="290"/>
            <ac:picMk id="1030" creationId="{0A700D6B-E407-B064-1335-51A4982B0835}"/>
          </ac:picMkLst>
        </pc:picChg>
        <pc:picChg chg="mod">
          <ac:chgData name="Ben Sidhom, Ahmed" userId="216da3d4-98d5-44a0-8c67-1cf8ab17df57" providerId="ADAL" clId="{7E24039B-5956-41B5-B155-D085D6CD2ED2}" dt="2024-10-07T17:09:11.558" v="1233" actId="1037"/>
          <ac:picMkLst>
            <pc:docMk/>
            <pc:sldMk cId="288662536" sldId="290"/>
            <ac:picMk id="1032" creationId="{842BE12F-C5F5-98E3-A7F2-A565E6C6C2C3}"/>
          </ac:picMkLst>
        </pc:picChg>
        <pc:picChg chg="mod">
          <ac:chgData name="Ben Sidhom, Ahmed" userId="216da3d4-98d5-44a0-8c67-1cf8ab17df57" providerId="ADAL" clId="{7E24039B-5956-41B5-B155-D085D6CD2ED2}" dt="2024-10-07T17:09:14.885" v="1235" actId="1037"/>
          <ac:picMkLst>
            <pc:docMk/>
            <pc:sldMk cId="288662536" sldId="290"/>
            <ac:picMk id="1034" creationId="{EABEF8F2-EDD1-5BF2-6A77-41649908D739}"/>
          </ac:picMkLst>
        </pc:picChg>
        <pc:picChg chg="mod">
          <ac:chgData name="Ben Sidhom, Ahmed" userId="216da3d4-98d5-44a0-8c67-1cf8ab17df57" providerId="ADAL" clId="{7E24039B-5956-41B5-B155-D085D6CD2ED2}" dt="2024-10-07T17:09:11.558" v="1233" actId="1037"/>
          <ac:picMkLst>
            <pc:docMk/>
            <pc:sldMk cId="288662536" sldId="290"/>
            <ac:picMk id="1036" creationId="{9493F7AC-0ECB-7D69-E78D-34771714FC4E}"/>
          </ac:picMkLst>
        </pc:picChg>
        <pc:picChg chg="mod">
          <ac:chgData name="Ben Sidhom, Ahmed" userId="216da3d4-98d5-44a0-8c67-1cf8ab17df57" providerId="ADAL" clId="{7E24039B-5956-41B5-B155-D085D6CD2ED2}" dt="2024-10-07T17:09:11.558" v="1233" actId="1037"/>
          <ac:picMkLst>
            <pc:docMk/>
            <pc:sldMk cId="288662536" sldId="290"/>
            <ac:picMk id="1038" creationId="{BA0FA544-0D2A-3D1F-823E-79BF4CDD697C}"/>
          </ac:picMkLst>
        </pc:picChg>
      </pc:sldChg>
      <pc:sldChg chg="addSp modSp mod">
        <pc:chgData name="Ben Sidhom, Ahmed" userId="216da3d4-98d5-44a0-8c67-1cf8ab17df57" providerId="ADAL" clId="{7E24039B-5956-41B5-B155-D085D6CD2ED2}" dt="2024-10-07T14:43:55.157" v="636" actId="20577"/>
        <pc:sldMkLst>
          <pc:docMk/>
          <pc:sldMk cId="3672563012" sldId="292"/>
        </pc:sldMkLst>
        <pc:spChg chg="mod">
          <ac:chgData name="Ben Sidhom, Ahmed" userId="216da3d4-98d5-44a0-8c67-1cf8ab17df57" providerId="ADAL" clId="{7E24039B-5956-41B5-B155-D085D6CD2ED2}" dt="2024-10-07T14:43:55.157" v="636" actId="20577"/>
          <ac:spMkLst>
            <pc:docMk/>
            <pc:sldMk cId="3672563012" sldId="292"/>
            <ac:spMk id="6" creationId="{683D15A3-346C-0E88-FCE0-11B5A6A0FEBE}"/>
          </ac:spMkLst>
        </pc:spChg>
        <pc:spChg chg="mod">
          <ac:chgData name="Ben Sidhom, Ahmed" userId="216da3d4-98d5-44a0-8c67-1cf8ab17df57" providerId="ADAL" clId="{7E24039B-5956-41B5-B155-D085D6CD2ED2}" dt="2024-10-07T13:56:27.191" v="140" actId="1076"/>
          <ac:spMkLst>
            <pc:docMk/>
            <pc:sldMk cId="3672563012" sldId="292"/>
            <ac:spMk id="8" creationId="{7375539B-60BC-F773-AAE8-BD84C7D16E6B}"/>
          </ac:spMkLst>
        </pc:spChg>
        <pc:picChg chg="add mod">
          <ac:chgData name="Ben Sidhom, Ahmed" userId="216da3d4-98d5-44a0-8c67-1cf8ab17df57" providerId="ADAL" clId="{7E24039B-5956-41B5-B155-D085D6CD2ED2}" dt="2024-10-07T14:02:29.713" v="150" actId="14100"/>
          <ac:picMkLst>
            <pc:docMk/>
            <pc:sldMk cId="3672563012" sldId="292"/>
            <ac:picMk id="5" creationId="{941B2A51-7CDB-4C22-6EAB-B98BB9FF5C09}"/>
          </ac:picMkLst>
        </pc:picChg>
        <pc:picChg chg="mod">
          <ac:chgData name="Ben Sidhom, Ahmed" userId="216da3d4-98d5-44a0-8c67-1cf8ab17df57" providerId="ADAL" clId="{7E24039B-5956-41B5-B155-D085D6CD2ED2}" dt="2024-10-07T14:02:21.808" v="149" actId="14100"/>
          <ac:picMkLst>
            <pc:docMk/>
            <pc:sldMk cId="3672563012" sldId="292"/>
            <ac:picMk id="6146" creationId="{3E1216DF-77F2-5490-ACC6-BF72D7D4FC65}"/>
          </ac:picMkLst>
        </pc:picChg>
      </pc:sldChg>
      <pc:sldChg chg="modSp">
        <pc:chgData name="Ben Sidhom, Ahmed" userId="216da3d4-98d5-44a0-8c67-1cf8ab17df57" providerId="ADAL" clId="{7E24039B-5956-41B5-B155-D085D6CD2ED2}" dt="2024-10-08T22:19:41.999" v="1444" actId="1076"/>
        <pc:sldMkLst>
          <pc:docMk/>
          <pc:sldMk cId="4018602488" sldId="293"/>
        </pc:sldMkLst>
        <pc:picChg chg="mod">
          <ac:chgData name="Ben Sidhom, Ahmed" userId="216da3d4-98d5-44a0-8c67-1cf8ab17df57" providerId="ADAL" clId="{7E24039B-5956-41B5-B155-D085D6CD2ED2}" dt="2024-10-08T22:19:04.032" v="1432" actId="1076"/>
          <ac:picMkLst>
            <pc:docMk/>
            <pc:sldMk cId="4018602488" sldId="293"/>
            <ac:picMk id="1026" creationId="{5B85097D-8356-1E94-8E1B-C7A01DF011AB}"/>
          </ac:picMkLst>
        </pc:picChg>
        <pc:picChg chg="mod">
          <ac:chgData name="Ben Sidhom, Ahmed" userId="216da3d4-98d5-44a0-8c67-1cf8ab17df57" providerId="ADAL" clId="{7E24039B-5956-41B5-B155-D085D6CD2ED2}" dt="2024-10-08T22:19:19.888" v="1438" actId="1076"/>
          <ac:picMkLst>
            <pc:docMk/>
            <pc:sldMk cId="4018602488" sldId="293"/>
            <ac:picMk id="7170" creationId="{FCCEFFC3-D5B6-ED8C-27DB-034185E4C772}"/>
          </ac:picMkLst>
        </pc:picChg>
        <pc:picChg chg="mod">
          <ac:chgData name="Ben Sidhom, Ahmed" userId="216da3d4-98d5-44a0-8c67-1cf8ab17df57" providerId="ADAL" clId="{7E24039B-5956-41B5-B155-D085D6CD2ED2}" dt="2024-10-08T22:19:31.575" v="1441" actId="1076"/>
          <ac:picMkLst>
            <pc:docMk/>
            <pc:sldMk cId="4018602488" sldId="293"/>
            <ac:picMk id="7174" creationId="{A3BCD974-38D2-897E-BF88-9EB7ED9B29B2}"/>
          </ac:picMkLst>
        </pc:picChg>
        <pc:picChg chg="mod">
          <ac:chgData name="Ben Sidhom, Ahmed" userId="216da3d4-98d5-44a0-8c67-1cf8ab17df57" providerId="ADAL" clId="{7E24039B-5956-41B5-B155-D085D6CD2ED2}" dt="2024-10-08T22:19:35.231" v="1443" actId="1076"/>
          <ac:picMkLst>
            <pc:docMk/>
            <pc:sldMk cId="4018602488" sldId="293"/>
            <ac:picMk id="7184" creationId="{68723ADF-E190-EB41-BD90-E031DF9320C3}"/>
          </ac:picMkLst>
        </pc:picChg>
        <pc:picChg chg="mod">
          <ac:chgData name="Ben Sidhom, Ahmed" userId="216da3d4-98d5-44a0-8c67-1cf8ab17df57" providerId="ADAL" clId="{7E24039B-5956-41B5-B155-D085D6CD2ED2}" dt="2024-10-08T22:19:41.999" v="1444" actId="1076"/>
          <ac:picMkLst>
            <pc:docMk/>
            <pc:sldMk cId="4018602488" sldId="293"/>
            <ac:picMk id="7186" creationId="{29CD5635-45CF-7F16-3CF0-6B8D4EA7C04A}"/>
          </ac:picMkLst>
        </pc:picChg>
        <pc:picChg chg="mod">
          <ac:chgData name="Ben Sidhom, Ahmed" userId="216da3d4-98d5-44a0-8c67-1cf8ab17df57" providerId="ADAL" clId="{7E24039B-5956-41B5-B155-D085D6CD2ED2}" dt="2024-10-08T22:19:12.327" v="1435" actId="1076"/>
          <ac:picMkLst>
            <pc:docMk/>
            <pc:sldMk cId="4018602488" sldId="293"/>
            <ac:picMk id="7188" creationId="{7C872DE5-4BAE-8220-3F91-D0EB0FA08514}"/>
          </ac:picMkLst>
        </pc:picChg>
      </pc:sldChg>
      <pc:sldChg chg="addSp delSp modSp mod">
        <pc:chgData name="Ben Sidhom, Ahmed" userId="216da3d4-98d5-44a0-8c67-1cf8ab17df57" providerId="ADAL" clId="{7E24039B-5956-41B5-B155-D085D6CD2ED2}" dt="2024-10-07T14:43:31.435" v="632"/>
        <pc:sldMkLst>
          <pc:docMk/>
          <pc:sldMk cId="1865323310" sldId="297"/>
        </pc:sldMkLst>
        <pc:spChg chg="del">
          <ac:chgData name="Ben Sidhom, Ahmed" userId="216da3d4-98d5-44a0-8c67-1cf8ab17df57" providerId="ADAL" clId="{7E24039B-5956-41B5-B155-D085D6CD2ED2}" dt="2024-10-07T14:13:05.245" v="327" actId="478"/>
          <ac:spMkLst>
            <pc:docMk/>
            <pc:sldMk cId="1865323310" sldId="297"/>
            <ac:spMk id="3" creationId="{7114E917-DA29-1888-F021-A885EB465EF0}"/>
          </ac:spMkLst>
        </pc:spChg>
        <pc:spChg chg="add mod">
          <ac:chgData name="Ben Sidhom, Ahmed" userId="216da3d4-98d5-44a0-8c67-1cf8ab17df57" providerId="ADAL" clId="{7E24039B-5956-41B5-B155-D085D6CD2ED2}" dt="2024-10-07T14:25:59.008" v="499" actId="14100"/>
          <ac:spMkLst>
            <pc:docMk/>
            <pc:sldMk cId="1865323310" sldId="297"/>
            <ac:spMk id="5" creationId="{37F4A12A-68C4-8A0D-F68C-B82E081219AA}"/>
          </ac:spMkLst>
        </pc:spChg>
        <pc:spChg chg="mod">
          <ac:chgData name="Ben Sidhom, Ahmed" userId="216da3d4-98d5-44a0-8c67-1cf8ab17df57" providerId="ADAL" clId="{7E24039B-5956-41B5-B155-D085D6CD2ED2}" dt="2024-10-07T14:43:31.435" v="632"/>
          <ac:spMkLst>
            <pc:docMk/>
            <pc:sldMk cId="1865323310" sldId="297"/>
            <ac:spMk id="6" creationId="{F79CBC46-96C7-7F18-03E5-0A138260281A}"/>
          </ac:spMkLst>
        </pc:spChg>
        <pc:spChg chg="mod">
          <ac:chgData name="Ben Sidhom, Ahmed" userId="216da3d4-98d5-44a0-8c67-1cf8ab17df57" providerId="ADAL" clId="{7E24039B-5956-41B5-B155-D085D6CD2ED2}" dt="2024-10-07T14:14:12.431" v="345" actId="20577"/>
          <ac:spMkLst>
            <pc:docMk/>
            <pc:sldMk cId="1865323310" sldId="297"/>
            <ac:spMk id="8" creationId="{6BB84C1C-877B-FD77-5AF7-D0120F75FC1F}"/>
          </ac:spMkLst>
        </pc:spChg>
        <pc:spChg chg="add mod">
          <ac:chgData name="Ben Sidhom, Ahmed" userId="216da3d4-98d5-44a0-8c67-1cf8ab17df57" providerId="ADAL" clId="{7E24039B-5956-41B5-B155-D085D6CD2ED2}" dt="2024-10-07T14:26:36.217" v="510" actId="1076"/>
          <ac:spMkLst>
            <pc:docMk/>
            <pc:sldMk cId="1865323310" sldId="297"/>
            <ac:spMk id="12" creationId="{8AF2EC33-B3C7-B4A3-96EB-1D4E0ADF3C0B}"/>
          </ac:spMkLst>
        </pc:spChg>
        <pc:picChg chg="add mod">
          <ac:chgData name="Ben Sidhom, Ahmed" userId="216da3d4-98d5-44a0-8c67-1cf8ab17df57" providerId="ADAL" clId="{7E24039B-5956-41B5-B155-D085D6CD2ED2}" dt="2024-10-07T14:27:05.792" v="528" actId="1076"/>
          <ac:picMkLst>
            <pc:docMk/>
            <pc:sldMk cId="1865323310" sldId="297"/>
            <ac:picMk id="9" creationId="{EF26F788-1311-5E40-DBBF-A502146CBB6F}"/>
          </ac:picMkLst>
        </pc:picChg>
        <pc:picChg chg="add mod">
          <ac:chgData name="Ben Sidhom, Ahmed" userId="216da3d4-98d5-44a0-8c67-1cf8ab17df57" providerId="ADAL" clId="{7E24039B-5956-41B5-B155-D085D6CD2ED2}" dt="2024-10-07T14:26:33.831" v="509" actId="14100"/>
          <ac:picMkLst>
            <pc:docMk/>
            <pc:sldMk cId="1865323310" sldId="297"/>
            <ac:picMk id="11" creationId="{0BBA7CC2-6A4E-5FCA-A523-9B5D242CE57D}"/>
          </ac:picMkLst>
        </pc:picChg>
        <pc:picChg chg="mod">
          <ac:chgData name="Ben Sidhom, Ahmed" userId="216da3d4-98d5-44a0-8c67-1cf8ab17df57" providerId="ADAL" clId="{7E24039B-5956-41B5-B155-D085D6CD2ED2}" dt="2024-10-07T14:27:11.848" v="530" actId="14100"/>
          <ac:picMkLst>
            <pc:docMk/>
            <pc:sldMk cId="1865323310" sldId="297"/>
            <ac:picMk id="2050" creationId="{9FDA3E0E-80F6-E3D0-4FC6-1A797D9533FD}"/>
          </ac:picMkLst>
        </pc:picChg>
        <pc:picChg chg="mod">
          <ac:chgData name="Ben Sidhom, Ahmed" userId="216da3d4-98d5-44a0-8c67-1cf8ab17df57" providerId="ADAL" clId="{7E24039B-5956-41B5-B155-D085D6CD2ED2}" dt="2024-10-07T14:27:14.319" v="531" actId="14100"/>
          <ac:picMkLst>
            <pc:docMk/>
            <pc:sldMk cId="1865323310" sldId="297"/>
            <ac:picMk id="2052" creationId="{DA377165-E949-6AC9-8765-F032F0568F34}"/>
          </ac:picMkLst>
        </pc:picChg>
      </pc:sldChg>
      <pc:sldChg chg="addSp modSp mod">
        <pc:chgData name="Ben Sidhom, Ahmed" userId="216da3d4-98d5-44a0-8c67-1cf8ab17df57" providerId="ADAL" clId="{7E24039B-5956-41B5-B155-D085D6CD2ED2}" dt="2024-10-07T14:43:41.001" v="633"/>
        <pc:sldMkLst>
          <pc:docMk/>
          <pc:sldMk cId="2571269022" sldId="298"/>
        </pc:sldMkLst>
        <pc:spChg chg="mod">
          <ac:chgData name="Ben Sidhom, Ahmed" userId="216da3d4-98d5-44a0-8c67-1cf8ab17df57" providerId="ADAL" clId="{7E24039B-5956-41B5-B155-D085D6CD2ED2}" dt="2024-10-07T14:03:52.843" v="176" actId="115"/>
          <ac:spMkLst>
            <pc:docMk/>
            <pc:sldMk cId="2571269022" sldId="298"/>
            <ac:spMk id="5" creationId="{8EC60018-C4C9-494B-5098-280DC370095D}"/>
          </ac:spMkLst>
        </pc:spChg>
        <pc:spChg chg="mod">
          <ac:chgData name="Ben Sidhom, Ahmed" userId="216da3d4-98d5-44a0-8c67-1cf8ab17df57" providerId="ADAL" clId="{7E24039B-5956-41B5-B155-D085D6CD2ED2}" dt="2024-10-07T14:43:41.001" v="633"/>
          <ac:spMkLst>
            <pc:docMk/>
            <pc:sldMk cId="2571269022" sldId="298"/>
            <ac:spMk id="6" creationId="{F79CBC46-96C7-7F18-03E5-0A138260281A}"/>
          </ac:spMkLst>
        </pc:spChg>
        <pc:spChg chg="mod">
          <ac:chgData name="Ben Sidhom, Ahmed" userId="216da3d4-98d5-44a0-8c67-1cf8ab17df57" providerId="ADAL" clId="{7E24039B-5956-41B5-B155-D085D6CD2ED2}" dt="2024-10-07T14:03:24.106" v="157" actId="1076"/>
          <ac:spMkLst>
            <pc:docMk/>
            <pc:sldMk cId="2571269022" sldId="298"/>
            <ac:spMk id="8" creationId="{6BB84C1C-877B-FD77-5AF7-D0120F75FC1F}"/>
          </ac:spMkLst>
        </pc:spChg>
        <pc:spChg chg="add mod">
          <ac:chgData name="Ben Sidhom, Ahmed" userId="216da3d4-98d5-44a0-8c67-1cf8ab17df57" providerId="ADAL" clId="{7E24039B-5956-41B5-B155-D085D6CD2ED2}" dt="2024-10-07T14:20:16.878" v="457" actId="1076"/>
          <ac:spMkLst>
            <pc:docMk/>
            <pc:sldMk cId="2571269022" sldId="298"/>
            <ac:spMk id="13" creationId="{13DDB8DD-7959-1C4F-7259-7B64E73B0536}"/>
          </ac:spMkLst>
        </pc:spChg>
        <pc:picChg chg="add mod">
          <ac:chgData name="Ben Sidhom, Ahmed" userId="216da3d4-98d5-44a0-8c67-1cf8ab17df57" providerId="ADAL" clId="{7E24039B-5956-41B5-B155-D085D6CD2ED2}" dt="2024-10-07T14:20:18.438" v="458" actId="1076"/>
          <ac:picMkLst>
            <pc:docMk/>
            <pc:sldMk cId="2571269022" sldId="298"/>
            <ac:picMk id="7" creationId="{0B60C66A-E7A9-1664-9132-FA3F8ED5246F}"/>
          </ac:picMkLst>
        </pc:picChg>
        <pc:picChg chg="mod">
          <ac:chgData name="Ben Sidhom, Ahmed" userId="216da3d4-98d5-44a0-8c67-1cf8ab17df57" providerId="ADAL" clId="{7E24039B-5956-41B5-B155-D085D6CD2ED2}" dt="2024-10-07T14:17:23.349" v="426" actId="14100"/>
          <ac:picMkLst>
            <pc:docMk/>
            <pc:sldMk cId="2571269022" sldId="298"/>
            <ac:picMk id="9" creationId="{989E71C4-47DA-2170-AA80-A945D27000AE}"/>
          </ac:picMkLst>
        </pc:picChg>
        <pc:picChg chg="mod">
          <ac:chgData name="Ben Sidhom, Ahmed" userId="216da3d4-98d5-44a0-8c67-1cf8ab17df57" providerId="ADAL" clId="{7E24039B-5956-41B5-B155-D085D6CD2ED2}" dt="2024-10-07T14:17:26.118" v="427" actId="14100"/>
          <ac:picMkLst>
            <pc:docMk/>
            <pc:sldMk cId="2571269022" sldId="298"/>
            <ac:picMk id="11" creationId="{88812A98-3DB1-1630-0473-E46D3D4E98FA}"/>
          </ac:picMkLst>
        </pc:picChg>
        <pc:picChg chg="add mod">
          <ac:chgData name="Ben Sidhom, Ahmed" userId="216da3d4-98d5-44a0-8c67-1cf8ab17df57" providerId="ADAL" clId="{7E24039B-5956-41B5-B155-D085D6CD2ED2}" dt="2024-10-07T14:20:24.590" v="460" actId="1076"/>
          <ac:picMkLst>
            <pc:docMk/>
            <pc:sldMk cId="2571269022" sldId="298"/>
            <ac:picMk id="12" creationId="{96CB3B41-1806-C166-7E0C-13A68838D813}"/>
          </ac:picMkLst>
        </pc:picChg>
        <pc:picChg chg="add mod">
          <ac:chgData name="Ben Sidhom, Ahmed" userId="216da3d4-98d5-44a0-8c67-1cf8ab17df57" providerId="ADAL" clId="{7E24039B-5956-41B5-B155-D085D6CD2ED2}" dt="2024-10-07T14:20:32.496" v="462" actId="14100"/>
          <ac:picMkLst>
            <pc:docMk/>
            <pc:sldMk cId="2571269022" sldId="298"/>
            <ac:picMk id="15" creationId="{FC15593F-767D-0CFF-55CD-D07C129FC30E}"/>
          </ac:picMkLst>
        </pc:picChg>
      </pc:sldChg>
      <pc:sldChg chg="addSp delSp modSp mod">
        <pc:chgData name="Ben Sidhom, Ahmed" userId="216da3d4-98d5-44a0-8c67-1cf8ab17df57" providerId="ADAL" clId="{7E24039B-5956-41B5-B155-D085D6CD2ED2}" dt="2024-10-07T17:06:13.911" v="1075" actId="20577"/>
        <pc:sldMkLst>
          <pc:docMk/>
          <pc:sldMk cId="2215038871" sldId="299"/>
        </pc:sldMkLst>
        <pc:spChg chg="del">
          <ac:chgData name="Ben Sidhom, Ahmed" userId="216da3d4-98d5-44a0-8c67-1cf8ab17df57" providerId="ADAL" clId="{7E24039B-5956-41B5-B155-D085D6CD2ED2}" dt="2024-10-07T17:05:29.484" v="1060" actId="478"/>
          <ac:spMkLst>
            <pc:docMk/>
            <pc:sldMk cId="2215038871" sldId="299"/>
            <ac:spMk id="2" creationId="{486CD4D2-3B71-073B-6877-C9B095D1FB1D}"/>
          </ac:spMkLst>
        </pc:spChg>
        <pc:spChg chg="add del mod">
          <ac:chgData name="Ben Sidhom, Ahmed" userId="216da3d4-98d5-44a0-8c67-1cf8ab17df57" providerId="ADAL" clId="{7E24039B-5956-41B5-B155-D085D6CD2ED2}" dt="2024-10-07T17:05:36.359" v="1062" actId="478"/>
          <ac:spMkLst>
            <pc:docMk/>
            <pc:sldMk cId="2215038871" sldId="299"/>
            <ac:spMk id="6" creationId="{4C4A0AFE-E63F-2A40-E68C-7AF262863A8E}"/>
          </ac:spMkLst>
        </pc:spChg>
        <pc:spChg chg="add mod">
          <ac:chgData name="Ben Sidhom, Ahmed" userId="216da3d4-98d5-44a0-8c67-1cf8ab17df57" providerId="ADAL" clId="{7E24039B-5956-41B5-B155-D085D6CD2ED2}" dt="2024-10-07T17:06:13.911" v="1075" actId="20577"/>
          <ac:spMkLst>
            <pc:docMk/>
            <pc:sldMk cId="2215038871" sldId="299"/>
            <ac:spMk id="7" creationId="{2643077C-E1D3-4604-8081-B8E6630133F8}"/>
          </ac:spMkLst>
        </pc:spChg>
        <pc:picChg chg="del">
          <ac:chgData name="Ben Sidhom, Ahmed" userId="216da3d4-98d5-44a0-8c67-1cf8ab17df57" providerId="ADAL" clId="{7E24039B-5956-41B5-B155-D085D6CD2ED2}" dt="2024-10-07T17:04:03.110" v="1057" actId="478"/>
          <ac:picMkLst>
            <pc:docMk/>
            <pc:sldMk cId="2215038871" sldId="299"/>
            <ac:picMk id="12290" creationId="{882FE0EF-6D77-EC52-F764-3E693569CAA5}"/>
          </ac:picMkLst>
        </pc:picChg>
      </pc:sldChg>
      <pc:sldChg chg="addSp delSp modSp add mod">
        <pc:chgData name="Ben Sidhom, Ahmed" userId="216da3d4-98d5-44a0-8c67-1cf8ab17df57" providerId="ADAL" clId="{7E24039B-5956-41B5-B155-D085D6CD2ED2}" dt="2024-10-07T14:43:20.804" v="631" actId="20577"/>
        <pc:sldMkLst>
          <pc:docMk/>
          <pc:sldMk cId="3016864937" sldId="300"/>
        </pc:sldMkLst>
        <pc:spChg chg="mod">
          <ac:chgData name="Ben Sidhom, Ahmed" userId="216da3d4-98d5-44a0-8c67-1cf8ab17df57" providerId="ADAL" clId="{7E24039B-5956-41B5-B155-D085D6CD2ED2}" dt="2024-10-07T14:43:20.804" v="631" actId="20577"/>
          <ac:spMkLst>
            <pc:docMk/>
            <pc:sldMk cId="3016864937" sldId="300"/>
            <ac:spMk id="6" creationId="{F79CBC46-96C7-7F18-03E5-0A138260281A}"/>
          </ac:spMkLst>
        </pc:spChg>
        <pc:spChg chg="mod">
          <ac:chgData name="Ben Sidhom, Ahmed" userId="216da3d4-98d5-44a0-8c67-1cf8ab17df57" providerId="ADAL" clId="{7E24039B-5956-41B5-B155-D085D6CD2ED2}" dt="2024-10-07T14:32:30.945" v="595" actId="1076"/>
          <ac:spMkLst>
            <pc:docMk/>
            <pc:sldMk cId="3016864937" sldId="300"/>
            <ac:spMk id="8" creationId="{6BB84C1C-877B-FD77-5AF7-D0120F75FC1F}"/>
          </ac:spMkLst>
        </pc:spChg>
        <pc:spChg chg="mod">
          <ac:chgData name="Ben Sidhom, Ahmed" userId="216da3d4-98d5-44a0-8c67-1cf8ab17df57" providerId="ADAL" clId="{7E24039B-5956-41B5-B155-D085D6CD2ED2}" dt="2024-10-07T14:39:54.418" v="603" actId="20577"/>
          <ac:spMkLst>
            <pc:docMk/>
            <pc:sldMk cId="3016864937" sldId="300"/>
            <ac:spMk id="12" creationId="{8AF2EC33-B3C7-B4A3-96EB-1D4E0ADF3C0B}"/>
          </ac:spMkLst>
        </pc:spChg>
        <pc:picChg chg="add mod">
          <ac:chgData name="Ben Sidhom, Ahmed" userId="216da3d4-98d5-44a0-8c67-1cf8ab17df57" providerId="ADAL" clId="{7E24039B-5956-41B5-B155-D085D6CD2ED2}" dt="2024-10-07T14:31:34.281" v="552" actId="14100"/>
          <ac:picMkLst>
            <pc:docMk/>
            <pc:sldMk cId="3016864937" sldId="300"/>
            <ac:picMk id="7" creationId="{89F2DC7E-3926-D434-F1CF-AF1EB4FB4F24}"/>
          </ac:picMkLst>
        </pc:picChg>
        <pc:picChg chg="del">
          <ac:chgData name="Ben Sidhom, Ahmed" userId="216da3d4-98d5-44a0-8c67-1cf8ab17df57" providerId="ADAL" clId="{7E24039B-5956-41B5-B155-D085D6CD2ED2}" dt="2024-10-07T14:29:33.169" v="544" actId="478"/>
          <ac:picMkLst>
            <pc:docMk/>
            <pc:sldMk cId="3016864937" sldId="300"/>
            <ac:picMk id="9" creationId="{EF26F788-1311-5E40-DBBF-A502146CBB6F}"/>
          </ac:picMkLst>
        </pc:picChg>
        <pc:picChg chg="del">
          <ac:chgData name="Ben Sidhom, Ahmed" userId="216da3d4-98d5-44a0-8c67-1cf8ab17df57" providerId="ADAL" clId="{7E24039B-5956-41B5-B155-D085D6CD2ED2}" dt="2024-10-07T14:29:34.193" v="545" actId="478"/>
          <ac:picMkLst>
            <pc:docMk/>
            <pc:sldMk cId="3016864937" sldId="300"/>
            <ac:picMk id="11" creationId="{0BBA7CC2-6A4E-5FCA-A523-9B5D242CE57D}"/>
          </ac:picMkLst>
        </pc:picChg>
        <pc:picChg chg="add mod">
          <ac:chgData name="Ben Sidhom, Ahmed" userId="216da3d4-98d5-44a0-8c67-1cf8ab17df57" providerId="ADAL" clId="{7E24039B-5956-41B5-B155-D085D6CD2ED2}" dt="2024-10-07T14:40:15.971" v="609" actId="14100"/>
          <ac:picMkLst>
            <pc:docMk/>
            <pc:sldMk cId="3016864937" sldId="300"/>
            <ac:picMk id="13" creationId="{28F1D93F-EFD9-30EB-DD43-5B39796344D7}"/>
          </ac:picMkLst>
        </pc:picChg>
        <pc:picChg chg="add mod">
          <ac:chgData name="Ben Sidhom, Ahmed" userId="216da3d4-98d5-44a0-8c67-1cf8ab17df57" providerId="ADAL" clId="{7E24039B-5956-41B5-B155-D085D6CD2ED2}" dt="2024-10-07T14:41:41.547" v="616" actId="14100"/>
          <ac:picMkLst>
            <pc:docMk/>
            <pc:sldMk cId="3016864937" sldId="300"/>
            <ac:picMk id="15" creationId="{C1D75BC2-47CB-DFE6-9280-705F3B7083F8}"/>
          </ac:picMkLst>
        </pc:picChg>
        <pc:picChg chg="add mod">
          <ac:chgData name="Ben Sidhom, Ahmed" userId="216da3d4-98d5-44a0-8c67-1cf8ab17df57" providerId="ADAL" clId="{7E24039B-5956-41B5-B155-D085D6CD2ED2}" dt="2024-10-07T14:42:45.724" v="621" actId="14100"/>
          <ac:picMkLst>
            <pc:docMk/>
            <pc:sldMk cId="3016864937" sldId="300"/>
            <ac:picMk id="16" creationId="{97A888BD-8690-991F-8266-788BFEF01395}"/>
          </ac:picMkLst>
        </pc:picChg>
        <pc:picChg chg="del">
          <ac:chgData name="Ben Sidhom, Ahmed" userId="216da3d4-98d5-44a0-8c67-1cf8ab17df57" providerId="ADAL" clId="{7E24039B-5956-41B5-B155-D085D6CD2ED2}" dt="2024-10-07T14:29:31.792" v="543" actId="478"/>
          <ac:picMkLst>
            <pc:docMk/>
            <pc:sldMk cId="3016864937" sldId="300"/>
            <ac:picMk id="2050" creationId="{9FDA3E0E-80F6-E3D0-4FC6-1A797D9533FD}"/>
          </ac:picMkLst>
        </pc:picChg>
        <pc:picChg chg="del">
          <ac:chgData name="Ben Sidhom, Ahmed" userId="216da3d4-98d5-44a0-8c67-1cf8ab17df57" providerId="ADAL" clId="{7E24039B-5956-41B5-B155-D085D6CD2ED2}" dt="2024-10-07T14:29:31.011" v="542" actId="478"/>
          <ac:picMkLst>
            <pc:docMk/>
            <pc:sldMk cId="3016864937" sldId="300"/>
            <ac:picMk id="2052" creationId="{DA377165-E949-6AC9-8765-F032F0568F34}"/>
          </ac:picMkLst>
        </pc:picChg>
      </pc:sldChg>
      <pc:sldChg chg="addSp delSp modSp add mod">
        <pc:chgData name="Ben Sidhom, Ahmed" userId="216da3d4-98d5-44a0-8c67-1cf8ab17df57" providerId="ADAL" clId="{7E24039B-5956-41B5-B155-D085D6CD2ED2}" dt="2024-10-07T16:28:19.140" v="737" actId="20577"/>
        <pc:sldMkLst>
          <pc:docMk/>
          <pc:sldMk cId="2002388783" sldId="301"/>
        </pc:sldMkLst>
        <pc:spChg chg="mod">
          <ac:chgData name="Ben Sidhom, Ahmed" userId="216da3d4-98d5-44a0-8c67-1cf8ab17df57" providerId="ADAL" clId="{7E24039B-5956-41B5-B155-D085D6CD2ED2}" dt="2024-10-07T16:24:11.908" v="650" actId="20577"/>
          <ac:spMkLst>
            <pc:docMk/>
            <pc:sldMk cId="2002388783" sldId="301"/>
            <ac:spMk id="2" creationId="{6E371361-7C23-7328-83F1-0210AA573E00}"/>
          </ac:spMkLst>
        </pc:spChg>
        <pc:spChg chg="del">
          <ac:chgData name="Ben Sidhom, Ahmed" userId="216da3d4-98d5-44a0-8c67-1cf8ab17df57" providerId="ADAL" clId="{7E24039B-5956-41B5-B155-D085D6CD2ED2}" dt="2024-10-07T16:23:57.267" v="638" actId="478"/>
          <ac:spMkLst>
            <pc:docMk/>
            <pc:sldMk cId="2002388783" sldId="301"/>
            <ac:spMk id="5" creationId="{C243BCD9-D069-7941-0516-C00B88A08864}"/>
          </ac:spMkLst>
        </pc:spChg>
        <pc:spChg chg="add mod">
          <ac:chgData name="Ben Sidhom, Ahmed" userId="216da3d4-98d5-44a0-8c67-1cf8ab17df57" providerId="ADAL" clId="{7E24039B-5956-41B5-B155-D085D6CD2ED2}" dt="2024-10-07T16:27:11.627" v="703" actId="1582"/>
          <ac:spMkLst>
            <pc:docMk/>
            <pc:sldMk cId="2002388783" sldId="301"/>
            <ac:spMk id="20" creationId="{EFE100C1-E91D-7B81-3DC0-6EC2C53DC2C9}"/>
          </ac:spMkLst>
        </pc:spChg>
        <pc:spChg chg="add mod">
          <ac:chgData name="Ben Sidhom, Ahmed" userId="216da3d4-98d5-44a0-8c67-1cf8ab17df57" providerId="ADAL" clId="{7E24039B-5956-41B5-B155-D085D6CD2ED2}" dt="2024-10-07T16:27:34.695" v="708" actId="208"/>
          <ac:spMkLst>
            <pc:docMk/>
            <pc:sldMk cId="2002388783" sldId="301"/>
            <ac:spMk id="21" creationId="{EF50DC1E-0F15-3189-0226-22194F584786}"/>
          </ac:spMkLst>
        </pc:spChg>
        <pc:spChg chg="add mod">
          <ac:chgData name="Ben Sidhom, Ahmed" userId="216da3d4-98d5-44a0-8c67-1cf8ab17df57" providerId="ADAL" clId="{7E24039B-5956-41B5-B155-D085D6CD2ED2}" dt="2024-10-07T16:28:04.467" v="726" actId="20577"/>
          <ac:spMkLst>
            <pc:docMk/>
            <pc:sldMk cId="2002388783" sldId="301"/>
            <ac:spMk id="22" creationId="{912EFC0F-7AB0-C7A0-F67C-8F12F790691A}"/>
          </ac:spMkLst>
        </pc:spChg>
        <pc:spChg chg="add mod">
          <ac:chgData name="Ben Sidhom, Ahmed" userId="216da3d4-98d5-44a0-8c67-1cf8ab17df57" providerId="ADAL" clId="{7E24039B-5956-41B5-B155-D085D6CD2ED2}" dt="2024-10-07T16:28:19.140" v="737" actId="20577"/>
          <ac:spMkLst>
            <pc:docMk/>
            <pc:sldMk cId="2002388783" sldId="301"/>
            <ac:spMk id="23" creationId="{2DB9647F-CF58-E8B3-FB3F-EC9A6A5A8600}"/>
          </ac:spMkLst>
        </pc:spChg>
        <pc:picChg chg="del">
          <ac:chgData name="Ben Sidhom, Ahmed" userId="216da3d4-98d5-44a0-8c67-1cf8ab17df57" providerId="ADAL" clId="{7E24039B-5956-41B5-B155-D085D6CD2ED2}" dt="2024-10-07T16:23:59.059" v="639" actId="478"/>
          <ac:picMkLst>
            <pc:docMk/>
            <pc:sldMk cId="2002388783" sldId="301"/>
            <ac:picMk id="3" creationId="{3F0C05DA-4997-3F8A-5380-A8CCE5EB3B7A}"/>
          </ac:picMkLst>
        </pc:picChg>
        <pc:picChg chg="add mod">
          <ac:chgData name="Ben Sidhom, Ahmed" userId="216da3d4-98d5-44a0-8c67-1cf8ab17df57" providerId="ADAL" clId="{7E24039B-5956-41B5-B155-D085D6CD2ED2}" dt="2024-10-07T16:26:05.507" v="688" actId="1076"/>
          <ac:picMkLst>
            <pc:docMk/>
            <pc:sldMk cId="2002388783" sldId="301"/>
            <ac:picMk id="7" creationId="{C2759798-F462-092E-53D5-2A9204A6DD11}"/>
          </ac:picMkLst>
        </pc:picChg>
        <pc:picChg chg="add mod">
          <ac:chgData name="Ben Sidhom, Ahmed" userId="216da3d4-98d5-44a0-8c67-1cf8ab17df57" providerId="ADAL" clId="{7E24039B-5956-41B5-B155-D085D6CD2ED2}" dt="2024-10-07T16:26:03.827" v="687" actId="1076"/>
          <ac:picMkLst>
            <pc:docMk/>
            <pc:sldMk cId="2002388783" sldId="301"/>
            <ac:picMk id="9" creationId="{BF8CB32C-9E92-8CCC-CD2D-121E68A48C0E}"/>
          </ac:picMkLst>
        </pc:picChg>
        <pc:picChg chg="add mod">
          <ac:chgData name="Ben Sidhom, Ahmed" userId="216da3d4-98d5-44a0-8c67-1cf8ab17df57" providerId="ADAL" clId="{7E24039B-5956-41B5-B155-D085D6CD2ED2}" dt="2024-10-07T16:26:29.411" v="698" actId="1076"/>
          <ac:picMkLst>
            <pc:docMk/>
            <pc:sldMk cId="2002388783" sldId="301"/>
            <ac:picMk id="11" creationId="{DE012118-65FC-8F3F-C5B3-C604A65BFBDF}"/>
          </ac:picMkLst>
        </pc:picChg>
        <pc:picChg chg="add mod">
          <ac:chgData name="Ben Sidhom, Ahmed" userId="216da3d4-98d5-44a0-8c67-1cf8ab17df57" providerId="ADAL" clId="{7E24039B-5956-41B5-B155-D085D6CD2ED2}" dt="2024-10-07T16:26:28.259" v="697" actId="1076"/>
          <ac:picMkLst>
            <pc:docMk/>
            <pc:sldMk cId="2002388783" sldId="301"/>
            <ac:picMk id="13" creationId="{6C061907-B14C-D82E-CA44-8DA840361DAE}"/>
          </ac:picMkLst>
        </pc:picChg>
        <pc:picChg chg="add mod">
          <ac:chgData name="Ben Sidhom, Ahmed" userId="216da3d4-98d5-44a0-8c67-1cf8ab17df57" providerId="ADAL" clId="{7E24039B-5956-41B5-B155-D085D6CD2ED2}" dt="2024-10-07T16:26:32.034" v="699" actId="1076"/>
          <ac:picMkLst>
            <pc:docMk/>
            <pc:sldMk cId="2002388783" sldId="301"/>
            <ac:picMk id="15" creationId="{6EB7169A-6D33-4846-89E2-EBB35748AF9E}"/>
          </ac:picMkLst>
        </pc:picChg>
        <pc:picChg chg="add mod">
          <ac:chgData name="Ben Sidhom, Ahmed" userId="216da3d4-98d5-44a0-8c67-1cf8ab17df57" providerId="ADAL" clId="{7E24039B-5956-41B5-B155-D085D6CD2ED2}" dt="2024-10-07T16:26:08.722" v="689" actId="1076"/>
          <ac:picMkLst>
            <pc:docMk/>
            <pc:sldMk cId="2002388783" sldId="301"/>
            <ac:picMk id="17" creationId="{487AC235-2D6A-4EE7-7F62-7333ABEB71FB}"/>
          </ac:picMkLst>
        </pc:picChg>
        <pc:picChg chg="add mod">
          <ac:chgData name="Ben Sidhom, Ahmed" userId="216da3d4-98d5-44a0-8c67-1cf8ab17df57" providerId="ADAL" clId="{7E24039B-5956-41B5-B155-D085D6CD2ED2}" dt="2024-10-07T16:26:14.083" v="692" actId="1076"/>
          <ac:picMkLst>
            <pc:docMk/>
            <pc:sldMk cId="2002388783" sldId="301"/>
            <ac:picMk id="19" creationId="{5E97E590-163D-1B0A-739B-33988EE85C68}"/>
          </ac:picMkLst>
        </pc:picChg>
      </pc:sldChg>
      <pc:sldChg chg="addSp delSp modSp add mod">
        <pc:chgData name="Ben Sidhom, Ahmed" userId="216da3d4-98d5-44a0-8c67-1cf8ab17df57" providerId="ADAL" clId="{7E24039B-5956-41B5-B155-D085D6CD2ED2}" dt="2024-10-07T17:03:09.751" v="1055" actId="20577"/>
        <pc:sldMkLst>
          <pc:docMk/>
          <pc:sldMk cId="193753745" sldId="302"/>
        </pc:sldMkLst>
        <pc:spChg chg="mod">
          <ac:chgData name="Ben Sidhom, Ahmed" userId="216da3d4-98d5-44a0-8c67-1cf8ab17df57" providerId="ADAL" clId="{7E24039B-5956-41B5-B155-D085D6CD2ED2}" dt="2024-10-07T16:58:18.605" v="816" actId="404"/>
          <ac:spMkLst>
            <pc:docMk/>
            <pc:sldMk cId="193753745" sldId="302"/>
            <ac:spMk id="2" creationId="{6E371361-7C23-7328-83F1-0210AA573E00}"/>
          </ac:spMkLst>
        </pc:spChg>
        <pc:spChg chg="del">
          <ac:chgData name="Ben Sidhom, Ahmed" userId="216da3d4-98d5-44a0-8c67-1cf8ab17df57" providerId="ADAL" clId="{7E24039B-5956-41B5-B155-D085D6CD2ED2}" dt="2024-10-07T16:53:10.453" v="744" actId="478"/>
          <ac:spMkLst>
            <pc:docMk/>
            <pc:sldMk cId="193753745" sldId="302"/>
            <ac:spMk id="5" creationId="{37F4A12A-68C4-8A0D-F68C-B82E081219AA}"/>
          </ac:spMkLst>
        </pc:spChg>
        <pc:spChg chg="del">
          <ac:chgData name="Ben Sidhom, Ahmed" userId="216da3d4-98d5-44a0-8c67-1cf8ab17df57" providerId="ADAL" clId="{7E24039B-5956-41B5-B155-D085D6CD2ED2}" dt="2024-10-07T16:53:14.277" v="769" actId="478"/>
          <ac:spMkLst>
            <pc:docMk/>
            <pc:sldMk cId="193753745" sldId="302"/>
            <ac:spMk id="6" creationId="{F79CBC46-96C7-7F18-03E5-0A138260281A}"/>
          </ac:spMkLst>
        </pc:spChg>
        <pc:spChg chg="del mod">
          <ac:chgData name="Ben Sidhom, Ahmed" userId="216da3d4-98d5-44a0-8c67-1cf8ab17df57" providerId="ADAL" clId="{7E24039B-5956-41B5-B155-D085D6CD2ED2}" dt="2024-10-07T16:53:15.429" v="770" actId="478"/>
          <ac:spMkLst>
            <pc:docMk/>
            <pc:sldMk cId="193753745" sldId="302"/>
            <ac:spMk id="8" creationId="{6BB84C1C-877B-FD77-5AF7-D0120F75FC1F}"/>
          </ac:spMkLst>
        </pc:spChg>
        <pc:spChg chg="add mod">
          <ac:chgData name="Ben Sidhom, Ahmed" userId="216da3d4-98d5-44a0-8c67-1cf8ab17df57" providerId="ADAL" clId="{7E24039B-5956-41B5-B155-D085D6CD2ED2}" dt="2024-10-07T17:03:09.751" v="1055" actId="20577"/>
          <ac:spMkLst>
            <pc:docMk/>
            <pc:sldMk cId="193753745" sldId="302"/>
            <ac:spMk id="10" creationId="{A0DA2B1E-E0C0-94CB-0717-4BAA14EF8AB5}"/>
          </ac:spMkLst>
        </pc:spChg>
        <pc:spChg chg="del">
          <ac:chgData name="Ben Sidhom, Ahmed" userId="216da3d4-98d5-44a0-8c67-1cf8ab17df57" providerId="ADAL" clId="{7E24039B-5956-41B5-B155-D085D6CD2ED2}" dt="2024-10-07T16:53:04.965" v="739" actId="478"/>
          <ac:spMkLst>
            <pc:docMk/>
            <pc:sldMk cId="193753745" sldId="302"/>
            <ac:spMk id="12" creationId="{8AF2EC33-B3C7-B4A3-96EB-1D4E0ADF3C0B}"/>
          </ac:spMkLst>
        </pc:spChg>
        <pc:picChg chg="del">
          <ac:chgData name="Ben Sidhom, Ahmed" userId="216da3d4-98d5-44a0-8c67-1cf8ab17df57" providerId="ADAL" clId="{7E24039B-5956-41B5-B155-D085D6CD2ED2}" dt="2024-10-07T16:53:06.315" v="740" actId="478"/>
          <ac:picMkLst>
            <pc:docMk/>
            <pc:sldMk cId="193753745" sldId="302"/>
            <ac:picMk id="7" creationId="{89F2DC7E-3926-D434-F1CF-AF1EB4FB4F24}"/>
          </ac:picMkLst>
        </pc:picChg>
        <pc:picChg chg="add mod">
          <ac:chgData name="Ben Sidhom, Ahmed" userId="216da3d4-98d5-44a0-8c67-1cf8ab17df57" providerId="ADAL" clId="{7E24039B-5956-41B5-B155-D085D6CD2ED2}" dt="2024-10-07T17:00:24.390" v="855" actId="14100"/>
          <ac:picMkLst>
            <pc:docMk/>
            <pc:sldMk cId="193753745" sldId="302"/>
            <ac:picMk id="9" creationId="{393D8043-1DCA-F145-C764-89E4E40038E1}"/>
          </ac:picMkLst>
        </pc:picChg>
        <pc:picChg chg="del">
          <ac:chgData name="Ben Sidhom, Ahmed" userId="216da3d4-98d5-44a0-8c67-1cf8ab17df57" providerId="ADAL" clId="{7E24039B-5956-41B5-B155-D085D6CD2ED2}" dt="2024-10-07T16:53:07.628" v="742" actId="478"/>
          <ac:picMkLst>
            <pc:docMk/>
            <pc:sldMk cId="193753745" sldId="302"/>
            <ac:picMk id="13" creationId="{28F1D93F-EFD9-30EB-DD43-5B39796344D7}"/>
          </ac:picMkLst>
        </pc:picChg>
        <pc:picChg chg="del">
          <ac:chgData name="Ben Sidhom, Ahmed" userId="216da3d4-98d5-44a0-8c67-1cf8ab17df57" providerId="ADAL" clId="{7E24039B-5956-41B5-B155-D085D6CD2ED2}" dt="2024-10-07T16:53:07.042" v="741" actId="478"/>
          <ac:picMkLst>
            <pc:docMk/>
            <pc:sldMk cId="193753745" sldId="302"/>
            <ac:picMk id="15" creationId="{C1D75BC2-47CB-DFE6-9280-705F3B7083F8}"/>
          </ac:picMkLst>
        </pc:picChg>
        <pc:picChg chg="del">
          <ac:chgData name="Ben Sidhom, Ahmed" userId="216da3d4-98d5-44a0-8c67-1cf8ab17df57" providerId="ADAL" clId="{7E24039B-5956-41B5-B155-D085D6CD2ED2}" dt="2024-10-07T16:53:08.400" v="743" actId="478"/>
          <ac:picMkLst>
            <pc:docMk/>
            <pc:sldMk cId="193753745" sldId="302"/>
            <ac:picMk id="16" creationId="{97A888BD-8690-991F-8266-788BFEF01395}"/>
          </ac:picMkLst>
        </pc:picChg>
        <pc:picChg chg="add mod">
          <ac:chgData name="Ben Sidhom, Ahmed" userId="216da3d4-98d5-44a0-8c67-1cf8ab17df57" providerId="ADAL" clId="{7E24039B-5956-41B5-B155-D085D6CD2ED2}" dt="2024-10-07T17:00:14.388" v="852" actId="14100"/>
          <ac:picMkLst>
            <pc:docMk/>
            <pc:sldMk cId="193753745" sldId="302"/>
            <ac:picMk id="1026" creationId="{32F5BA92-9CF7-5A77-8312-01AD54DE8CEA}"/>
          </ac:picMkLst>
        </pc:picChg>
      </pc:sldChg>
      <pc:sldChg chg="add del">
        <pc:chgData name="Ben Sidhom, Ahmed" userId="216da3d4-98d5-44a0-8c67-1cf8ab17df57" providerId="ADAL" clId="{7E24039B-5956-41B5-B155-D085D6CD2ED2}" dt="2024-10-07T17:11:17.742" v="1251" actId="47"/>
        <pc:sldMkLst>
          <pc:docMk/>
          <pc:sldMk cId="722696260" sldId="303"/>
        </pc:sldMkLst>
      </pc:sldChg>
      <pc:sldChg chg="modSp add mod">
        <pc:chgData name="Ben Sidhom, Ahmed" userId="216da3d4-98d5-44a0-8c67-1cf8ab17df57" providerId="ADAL" clId="{7E24039B-5956-41B5-B155-D085D6CD2ED2}" dt="2024-10-07T17:06:43.973" v="1087" actId="20577"/>
        <pc:sldMkLst>
          <pc:docMk/>
          <pc:sldMk cId="2191656315" sldId="304"/>
        </pc:sldMkLst>
        <pc:spChg chg="mod">
          <ac:chgData name="Ben Sidhom, Ahmed" userId="216da3d4-98d5-44a0-8c67-1cf8ab17df57" providerId="ADAL" clId="{7E24039B-5956-41B5-B155-D085D6CD2ED2}" dt="2024-10-07T17:06:43.973" v="1087" actId="20577"/>
          <ac:spMkLst>
            <pc:docMk/>
            <pc:sldMk cId="2191656315" sldId="304"/>
            <ac:spMk id="7" creationId="{2643077C-E1D3-4604-8081-B8E6630133F8}"/>
          </ac:spMkLst>
        </pc:spChg>
      </pc:sldChg>
      <pc:sldChg chg="new del">
        <pc:chgData name="Ben Sidhom, Ahmed" userId="216da3d4-98d5-44a0-8c67-1cf8ab17df57" providerId="ADAL" clId="{7E24039B-5956-41B5-B155-D085D6CD2ED2}" dt="2024-10-07T17:06:32.623" v="1077" actId="47"/>
        <pc:sldMkLst>
          <pc:docMk/>
          <pc:sldMk cId="4213687195" sldId="304"/>
        </pc:sldMkLst>
      </pc:sldChg>
      <pc:sldChg chg="modSp add mod">
        <pc:chgData name="Ben Sidhom, Ahmed" userId="216da3d4-98d5-44a0-8c67-1cf8ab17df57" providerId="ADAL" clId="{7E24039B-5956-41B5-B155-D085D6CD2ED2}" dt="2024-10-07T17:07:06.054" v="1099" actId="20577"/>
        <pc:sldMkLst>
          <pc:docMk/>
          <pc:sldMk cId="2653090091" sldId="305"/>
        </pc:sldMkLst>
        <pc:spChg chg="mod">
          <ac:chgData name="Ben Sidhom, Ahmed" userId="216da3d4-98d5-44a0-8c67-1cf8ab17df57" providerId="ADAL" clId="{7E24039B-5956-41B5-B155-D085D6CD2ED2}" dt="2024-10-07T17:07:06.054" v="1099" actId="20577"/>
          <ac:spMkLst>
            <pc:docMk/>
            <pc:sldMk cId="2653090091" sldId="305"/>
            <ac:spMk id="7" creationId="{2643077C-E1D3-4604-8081-B8E6630133F8}"/>
          </ac:spMkLst>
        </pc:spChg>
      </pc:sldChg>
      <pc:sldChg chg="modSp add mod">
        <pc:chgData name="Ben Sidhom, Ahmed" userId="216da3d4-98d5-44a0-8c67-1cf8ab17df57" providerId="ADAL" clId="{7E24039B-5956-41B5-B155-D085D6CD2ED2}" dt="2024-10-07T17:07:20.536" v="1107" actId="20577"/>
        <pc:sldMkLst>
          <pc:docMk/>
          <pc:sldMk cId="2663622962" sldId="306"/>
        </pc:sldMkLst>
        <pc:spChg chg="mod">
          <ac:chgData name="Ben Sidhom, Ahmed" userId="216da3d4-98d5-44a0-8c67-1cf8ab17df57" providerId="ADAL" clId="{7E24039B-5956-41B5-B155-D085D6CD2ED2}" dt="2024-10-07T17:07:20.536" v="1107" actId="20577"/>
          <ac:spMkLst>
            <pc:docMk/>
            <pc:sldMk cId="2663622962" sldId="306"/>
            <ac:spMk id="7" creationId="{2643077C-E1D3-4604-8081-B8E6630133F8}"/>
          </ac:spMkLst>
        </pc:spChg>
      </pc:sldChg>
      <pc:sldChg chg="addSp delSp modSp add mod">
        <pc:chgData name="Ben Sidhom, Ahmed" userId="216da3d4-98d5-44a0-8c67-1cf8ab17df57" providerId="ADAL" clId="{7E24039B-5956-41B5-B155-D085D6CD2ED2}" dt="2024-10-08T20:35:20.389" v="1417" actId="14100"/>
        <pc:sldMkLst>
          <pc:docMk/>
          <pc:sldMk cId="2526731625" sldId="307"/>
        </pc:sldMkLst>
        <pc:spChg chg="add del mod">
          <ac:chgData name="Ben Sidhom, Ahmed" userId="216da3d4-98d5-44a0-8c67-1cf8ab17df57" providerId="ADAL" clId="{7E24039B-5956-41B5-B155-D085D6CD2ED2}" dt="2024-10-08T14:41:58.604" v="1275" actId="478"/>
          <ac:spMkLst>
            <pc:docMk/>
            <pc:sldMk cId="2526731625" sldId="307"/>
            <ac:spMk id="12" creationId="{6C5632E7-5DD5-906E-4E31-E6A799B8DD0A}"/>
          </ac:spMkLst>
        </pc:spChg>
        <pc:spChg chg="add del mod">
          <ac:chgData name="Ben Sidhom, Ahmed" userId="216da3d4-98d5-44a0-8c67-1cf8ab17df57" providerId="ADAL" clId="{7E24039B-5956-41B5-B155-D085D6CD2ED2}" dt="2024-10-08T14:42:01.613" v="1278" actId="478"/>
          <ac:spMkLst>
            <pc:docMk/>
            <pc:sldMk cId="2526731625" sldId="307"/>
            <ac:spMk id="14" creationId="{06EEC5B4-395E-6E7F-9929-DABDC83818D4}"/>
          </ac:spMkLst>
        </pc:spChg>
        <pc:spChg chg="add del mod">
          <ac:chgData name="Ben Sidhom, Ahmed" userId="216da3d4-98d5-44a0-8c67-1cf8ab17df57" providerId="ADAL" clId="{7E24039B-5956-41B5-B155-D085D6CD2ED2}" dt="2024-10-08T14:41:33.292" v="1262" actId="478"/>
          <ac:spMkLst>
            <pc:docMk/>
            <pc:sldMk cId="2526731625" sldId="307"/>
            <ac:spMk id="18" creationId="{A5DFA27C-5A64-7B96-E239-050E94CA9D24}"/>
          </ac:spMkLst>
        </pc:spChg>
        <pc:spChg chg="del">
          <ac:chgData name="Ben Sidhom, Ahmed" userId="216da3d4-98d5-44a0-8c67-1cf8ab17df57" providerId="ADAL" clId="{7E24039B-5956-41B5-B155-D085D6CD2ED2}" dt="2024-10-08T14:41:46.157" v="1267" actId="478"/>
          <ac:spMkLst>
            <pc:docMk/>
            <pc:sldMk cId="2526731625" sldId="307"/>
            <ac:spMk id="20" creationId="{EFE100C1-E91D-7B81-3DC0-6EC2C53DC2C9}"/>
          </ac:spMkLst>
        </pc:spChg>
        <pc:spChg chg="del">
          <ac:chgData name="Ben Sidhom, Ahmed" userId="216da3d4-98d5-44a0-8c67-1cf8ab17df57" providerId="ADAL" clId="{7E24039B-5956-41B5-B155-D085D6CD2ED2}" dt="2024-10-08T14:41:59.692" v="1276" actId="478"/>
          <ac:spMkLst>
            <pc:docMk/>
            <pc:sldMk cId="2526731625" sldId="307"/>
            <ac:spMk id="21" creationId="{EF50DC1E-0F15-3189-0226-22194F584786}"/>
          </ac:spMkLst>
        </pc:spChg>
        <pc:spChg chg="del">
          <ac:chgData name="Ben Sidhom, Ahmed" userId="216da3d4-98d5-44a0-8c67-1cf8ab17df57" providerId="ADAL" clId="{7E24039B-5956-41B5-B155-D085D6CD2ED2}" dt="2024-10-08T14:42:04.989" v="1279" actId="478"/>
          <ac:spMkLst>
            <pc:docMk/>
            <pc:sldMk cId="2526731625" sldId="307"/>
            <ac:spMk id="22" creationId="{912EFC0F-7AB0-C7A0-F67C-8F12F790691A}"/>
          </ac:spMkLst>
        </pc:spChg>
        <pc:spChg chg="del">
          <ac:chgData name="Ben Sidhom, Ahmed" userId="216da3d4-98d5-44a0-8c67-1cf8ab17df57" providerId="ADAL" clId="{7E24039B-5956-41B5-B155-D085D6CD2ED2}" dt="2024-10-08T14:41:33.292" v="1262" actId="478"/>
          <ac:spMkLst>
            <pc:docMk/>
            <pc:sldMk cId="2526731625" sldId="307"/>
            <ac:spMk id="23" creationId="{2DB9647F-CF58-E8B3-FB3F-EC9A6A5A8600}"/>
          </ac:spMkLst>
        </pc:spChg>
        <pc:spChg chg="add del mod">
          <ac:chgData name="Ben Sidhom, Ahmed" userId="216da3d4-98d5-44a0-8c67-1cf8ab17df57" providerId="ADAL" clId="{7E24039B-5956-41B5-B155-D085D6CD2ED2}" dt="2024-10-08T14:41:33.292" v="1262" actId="478"/>
          <ac:spMkLst>
            <pc:docMk/>
            <pc:sldMk cId="2526731625" sldId="307"/>
            <ac:spMk id="29" creationId="{2006D784-EA5E-BA7D-ED97-DD862B1199D9}"/>
          </ac:spMkLst>
        </pc:spChg>
        <pc:spChg chg="add del mod">
          <ac:chgData name="Ben Sidhom, Ahmed" userId="216da3d4-98d5-44a0-8c67-1cf8ab17df57" providerId="ADAL" clId="{7E24039B-5956-41B5-B155-D085D6CD2ED2}" dt="2024-10-08T14:41:33.292" v="1262" actId="478"/>
          <ac:spMkLst>
            <pc:docMk/>
            <pc:sldMk cId="2526731625" sldId="307"/>
            <ac:spMk id="30" creationId="{BA5C9162-05FF-A5EF-F62B-C6C389ED0D74}"/>
          </ac:spMkLst>
        </pc:spChg>
        <pc:spChg chg="add del mod">
          <ac:chgData name="Ben Sidhom, Ahmed" userId="216da3d4-98d5-44a0-8c67-1cf8ab17df57" providerId="ADAL" clId="{7E24039B-5956-41B5-B155-D085D6CD2ED2}" dt="2024-10-08T14:41:38.188" v="1264" actId="478"/>
          <ac:spMkLst>
            <pc:docMk/>
            <pc:sldMk cId="2526731625" sldId="307"/>
            <ac:spMk id="31" creationId="{36044413-DC0A-A157-1997-8AB850032054}"/>
          </ac:spMkLst>
        </pc:spChg>
        <pc:spChg chg="add del mod">
          <ac:chgData name="Ben Sidhom, Ahmed" userId="216da3d4-98d5-44a0-8c67-1cf8ab17df57" providerId="ADAL" clId="{7E24039B-5956-41B5-B155-D085D6CD2ED2}" dt="2024-10-08T14:41:50.860" v="1269" actId="478"/>
          <ac:spMkLst>
            <pc:docMk/>
            <pc:sldMk cId="2526731625" sldId="307"/>
            <ac:spMk id="36" creationId="{1CA257EA-2623-DBF6-EA48-FC718F3CCEBC}"/>
          </ac:spMkLst>
        </pc:spChg>
        <pc:spChg chg="add mod">
          <ac:chgData name="Ben Sidhom, Ahmed" userId="216da3d4-98d5-44a0-8c67-1cf8ab17df57" providerId="ADAL" clId="{7E24039B-5956-41B5-B155-D085D6CD2ED2}" dt="2024-10-08T18:48:40.585" v="1337" actId="1076"/>
          <ac:spMkLst>
            <pc:docMk/>
            <pc:sldMk cId="2526731625" sldId="307"/>
            <ac:spMk id="37" creationId="{62E5418D-229D-0563-6626-FFC346AF6FF8}"/>
          </ac:spMkLst>
        </pc:spChg>
        <pc:spChg chg="add mod">
          <ac:chgData name="Ben Sidhom, Ahmed" userId="216da3d4-98d5-44a0-8c67-1cf8ab17df57" providerId="ADAL" clId="{7E24039B-5956-41B5-B155-D085D6CD2ED2}" dt="2024-10-08T20:35:16.494" v="1416" actId="1076"/>
          <ac:spMkLst>
            <pc:docMk/>
            <pc:sldMk cId="2526731625" sldId="307"/>
            <ac:spMk id="38" creationId="{106F1400-DD9B-DA83-5E82-B85209DDB215}"/>
          </ac:spMkLst>
        </pc:spChg>
        <pc:picChg chg="add del mod">
          <ac:chgData name="Ben Sidhom, Ahmed" userId="216da3d4-98d5-44a0-8c67-1cf8ab17df57" providerId="ADAL" clId="{7E24039B-5956-41B5-B155-D085D6CD2ED2}" dt="2024-10-08T14:41:50.860" v="1269" actId="478"/>
          <ac:picMkLst>
            <pc:docMk/>
            <pc:sldMk cId="2526731625" sldId="307"/>
            <ac:picMk id="3" creationId="{5029CD17-9F6C-7271-313D-1E5D4B9E06E0}"/>
          </ac:picMkLst>
        </pc:picChg>
        <pc:picChg chg="add del mod">
          <ac:chgData name="Ben Sidhom, Ahmed" userId="216da3d4-98d5-44a0-8c67-1cf8ab17df57" providerId="ADAL" clId="{7E24039B-5956-41B5-B155-D085D6CD2ED2}" dt="2024-10-08T14:41:55.629" v="1272" actId="478"/>
          <ac:picMkLst>
            <pc:docMk/>
            <pc:sldMk cId="2526731625" sldId="307"/>
            <ac:picMk id="5" creationId="{6D28CED0-D3E9-A349-9D7A-BBE148B48D5D}"/>
          </ac:picMkLst>
        </pc:picChg>
        <pc:picChg chg="add del mod">
          <ac:chgData name="Ben Sidhom, Ahmed" userId="216da3d4-98d5-44a0-8c67-1cf8ab17df57" providerId="ADAL" clId="{7E24039B-5956-41B5-B155-D085D6CD2ED2}" dt="2024-10-08T14:41:40.779" v="1265" actId="478"/>
          <ac:picMkLst>
            <pc:docMk/>
            <pc:sldMk cId="2526731625" sldId="307"/>
            <ac:picMk id="6" creationId="{C6814F2B-3A7A-C921-6377-E06089D12471}"/>
          </ac:picMkLst>
        </pc:picChg>
        <pc:picChg chg="del">
          <ac:chgData name="Ben Sidhom, Ahmed" userId="216da3d4-98d5-44a0-8c67-1cf8ab17df57" providerId="ADAL" clId="{7E24039B-5956-41B5-B155-D085D6CD2ED2}" dt="2024-10-08T14:41:57.532" v="1274" actId="478"/>
          <ac:picMkLst>
            <pc:docMk/>
            <pc:sldMk cId="2526731625" sldId="307"/>
            <ac:picMk id="7" creationId="{C2759798-F462-092E-53D5-2A9204A6DD11}"/>
          </ac:picMkLst>
        </pc:picChg>
        <pc:picChg chg="add del mod">
          <ac:chgData name="Ben Sidhom, Ahmed" userId="216da3d4-98d5-44a0-8c67-1cf8ab17df57" providerId="ADAL" clId="{7E24039B-5956-41B5-B155-D085D6CD2ED2}" dt="2024-10-08T14:41:40.779" v="1265" actId="478"/>
          <ac:picMkLst>
            <pc:docMk/>
            <pc:sldMk cId="2526731625" sldId="307"/>
            <ac:picMk id="8" creationId="{FADB90F8-CA08-FC5A-2790-24260565BA15}"/>
          </ac:picMkLst>
        </pc:picChg>
        <pc:picChg chg="del">
          <ac:chgData name="Ben Sidhom, Ahmed" userId="216da3d4-98d5-44a0-8c67-1cf8ab17df57" providerId="ADAL" clId="{7E24039B-5956-41B5-B155-D085D6CD2ED2}" dt="2024-10-08T14:41:56.716" v="1273" actId="478"/>
          <ac:picMkLst>
            <pc:docMk/>
            <pc:sldMk cId="2526731625" sldId="307"/>
            <ac:picMk id="9" creationId="{BF8CB32C-9E92-8CCC-CD2D-121E68A48C0E}"/>
          </ac:picMkLst>
        </pc:picChg>
        <pc:picChg chg="add del mod">
          <ac:chgData name="Ben Sidhom, Ahmed" userId="216da3d4-98d5-44a0-8c67-1cf8ab17df57" providerId="ADAL" clId="{7E24039B-5956-41B5-B155-D085D6CD2ED2}" dt="2024-10-08T14:41:52.620" v="1270" actId="478"/>
          <ac:picMkLst>
            <pc:docMk/>
            <pc:sldMk cId="2526731625" sldId="307"/>
            <ac:picMk id="10" creationId="{21C356E6-0D42-13D6-0B4F-B96A9B8CE1BF}"/>
          </ac:picMkLst>
        </pc:picChg>
        <pc:picChg chg="del">
          <ac:chgData name="Ben Sidhom, Ahmed" userId="216da3d4-98d5-44a0-8c67-1cf8ab17df57" providerId="ADAL" clId="{7E24039B-5956-41B5-B155-D085D6CD2ED2}" dt="2024-10-08T14:41:38.188" v="1264" actId="478"/>
          <ac:picMkLst>
            <pc:docMk/>
            <pc:sldMk cId="2526731625" sldId="307"/>
            <ac:picMk id="11" creationId="{DE012118-65FC-8F3F-C5B3-C604A65BFBDF}"/>
          </ac:picMkLst>
        </pc:picChg>
        <pc:picChg chg="del">
          <ac:chgData name="Ben Sidhom, Ahmed" userId="216da3d4-98d5-44a0-8c67-1cf8ab17df57" providerId="ADAL" clId="{7E24039B-5956-41B5-B155-D085D6CD2ED2}" dt="2024-10-08T14:41:43.627" v="1266" actId="478"/>
          <ac:picMkLst>
            <pc:docMk/>
            <pc:sldMk cId="2526731625" sldId="307"/>
            <ac:picMk id="13" creationId="{6C061907-B14C-D82E-CA44-8DA840361DAE}"/>
          </ac:picMkLst>
        </pc:picChg>
        <pc:picChg chg="del">
          <ac:chgData name="Ben Sidhom, Ahmed" userId="216da3d4-98d5-44a0-8c67-1cf8ab17df57" providerId="ADAL" clId="{7E24039B-5956-41B5-B155-D085D6CD2ED2}" dt="2024-10-08T14:41:43.627" v="1266" actId="478"/>
          <ac:picMkLst>
            <pc:docMk/>
            <pc:sldMk cId="2526731625" sldId="307"/>
            <ac:picMk id="15" creationId="{6EB7169A-6D33-4846-89E2-EBB35748AF9E}"/>
          </ac:picMkLst>
        </pc:picChg>
        <pc:picChg chg="add del mod">
          <ac:chgData name="Ben Sidhom, Ahmed" userId="216da3d4-98d5-44a0-8c67-1cf8ab17df57" providerId="ADAL" clId="{7E24039B-5956-41B5-B155-D085D6CD2ED2}" dt="2024-10-08T14:41:33.292" v="1262" actId="478"/>
          <ac:picMkLst>
            <pc:docMk/>
            <pc:sldMk cId="2526731625" sldId="307"/>
            <ac:picMk id="16" creationId="{FB15D578-B2C4-6DE7-D4F8-7941F4CABD14}"/>
          </ac:picMkLst>
        </pc:picChg>
        <pc:picChg chg="del">
          <ac:chgData name="Ben Sidhom, Ahmed" userId="216da3d4-98d5-44a0-8c67-1cf8ab17df57" providerId="ADAL" clId="{7E24039B-5956-41B5-B155-D085D6CD2ED2}" dt="2024-10-08T14:41:54.684" v="1271" actId="478"/>
          <ac:picMkLst>
            <pc:docMk/>
            <pc:sldMk cId="2526731625" sldId="307"/>
            <ac:picMk id="17" creationId="{487AC235-2D6A-4EE7-7F62-7333ABEB71FB}"/>
          </ac:picMkLst>
        </pc:picChg>
        <pc:picChg chg="del">
          <ac:chgData name="Ben Sidhom, Ahmed" userId="216da3d4-98d5-44a0-8c67-1cf8ab17df57" providerId="ADAL" clId="{7E24039B-5956-41B5-B155-D085D6CD2ED2}" dt="2024-10-08T14:41:22.412" v="1259" actId="478"/>
          <ac:picMkLst>
            <pc:docMk/>
            <pc:sldMk cId="2526731625" sldId="307"/>
            <ac:picMk id="19" creationId="{5E97E590-163D-1B0A-739B-33988EE85C68}"/>
          </ac:picMkLst>
        </pc:picChg>
        <pc:picChg chg="add del mod">
          <ac:chgData name="Ben Sidhom, Ahmed" userId="216da3d4-98d5-44a0-8c67-1cf8ab17df57" providerId="ADAL" clId="{7E24039B-5956-41B5-B155-D085D6CD2ED2}" dt="2024-10-08T14:41:33.292" v="1262" actId="478"/>
          <ac:picMkLst>
            <pc:docMk/>
            <pc:sldMk cId="2526731625" sldId="307"/>
            <ac:picMk id="24" creationId="{12D47ECC-CA1B-085F-7A99-22DB387FB5AB}"/>
          </ac:picMkLst>
        </pc:picChg>
        <pc:picChg chg="add del mod">
          <ac:chgData name="Ben Sidhom, Ahmed" userId="216da3d4-98d5-44a0-8c67-1cf8ab17df57" providerId="ADAL" clId="{7E24039B-5956-41B5-B155-D085D6CD2ED2}" dt="2024-10-08T14:41:33.292" v="1262" actId="478"/>
          <ac:picMkLst>
            <pc:docMk/>
            <pc:sldMk cId="2526731625" sldId="307"/>
            <ac:picMk id="25" creationId="{2819009D-1920-FAB2-8CFF-1CC4362D32B3}"/>
          </ac:picMkLst>
        </pc:picChg>
        <pc:picChg chg="add del mod">
          <ac:chgData name="Ben Sidhom, Ahmed" userId="216da3d4-98d5-44a0-8c67-1cf8ab17df57" providerId="ADAL" clId="{7E24039B-5956-41B5-B155-D085D6CD2ED2}" dt="2024-10-08T14:41:33.292" v="1262" actId="478"/>
          <ac:picMkLst>
            <pc:docMk/>
            <pc:sldMk cId="2526731625" sldId="307"/>
            <ac:picMk id="26" creationId="{8CAA271E-FB06-764D-41B8-CCBB37399C56}"/>
          </ac:picMkLst>
        </pc:picChg>
        <pc:picChg chg="add del mod">
          <ac:chgData name="Ben Sidhom, Ahmed" userId="216da3d4-98d5-44a0-8c67-1cf8ab17df57" providerId="ADAL" clId="{7E24039B-5956-41B5-B155-D085D6CD2ED2}" dt="2024-10-08T14:41:33.292" v="1262" actId="478"/>
          <ac:picMkLst>
            <pc:docMk/>
            <pc:sldMk cId="2526731625" sldId="307"/>
            <ac:picMk id="27" creationId="{DF90915D-A7C6-036E-0895-5B80FCA2E22F}"/>
          </ac:picMkLst>
        </pc:picChg>
        <pc:picChg chg="add del mod">
          <ac:chgData name="Ben Sidhom, Ahmed" userId="216da3d4-98d5-44a0-8c67-1cf8ab17df57" providerId="ADAL" clId="{7E24039B-5956-41B5-B155-D085D6CD2ED2}" dt="2024-10-08T14:41:33.292" v="1262" actId="478"/>
          <ac:picMkLst>
            <pc:docMk/>
            <pc:sldMk cId="2526731625" sldId="307"/>
            <ac:picMk id="28" creationId="{1E113920-3614-CCEE-187F-32E935294007}"/>
          </ac:picMkLst>
        </pc:picChg>
        <pc:picChg chg="add del mod">
          <ac:chgData name="Ben Sidhom, Ahmed" userId="216da3d4-98d5-44a0-8c67-1cf8ab17df57" providerId="ADAL" clId="{7E24039B-5956-41B5-B155-D085D6CD2ED2}" dt="2024-10-08T14:41:38.188" v="1264" actId="478"/>
          <ac:picMkLst>
            <pc:docMk/>
            <pc:sldMk cId="2526731625" sldId="307"/>
            <ac:picMk id="32" creationId="{9772CAE8-E2F2-2C9C-46EA-A4C271915D35}"/>
          </ac:picMkLst>
        </pc:picChg>
        <pc:picChg chg="add del mod">
          <ac:chgData name="Ben Sidhom, Ahmed" userId="216da3d4-98d5-44a0-8c67-1cf8ab17df57" providerId="ADAL" clId="{7E24039B-5956-41B5-B155-D085D6CD2ED2}" dt="2024-10-08T14:41:38.188" v="1264" actId="478"/>
          <ac:picMkLst>
            <pc:docMk/>
            <pc:sldMk cId="2526731625" sldId="307"/>
            <ac:picMk id="33" creationId="{2393014C-A97E-C773-5B70-592F3060EBE3}"/>
          </ac:picMkLst>
        </pc:picChg>
        <pc:picChg chg="add del mod">
          <ac:chgData name="Ben Sidhom, Ahmed" userId="216da3d4-98d5-44a0-8c67-1cf8ab17df57" providerId="ADAL" clId="{7E24039B-5956-41B5-B155-D085D6CD2ED2}" dt="2024-10-08T14:41:50.860" v="1269" actId="478"/>
          <ac:picMkLst>
            <pc:docMk/>
            <pc:sldMk cId="2526731625" sldId="307"/>
            <ac:picMk id="34" creationId="{10541CDB-805A-37CC-5190-E302BC5193E1}"/>
          </ac:picMkLst>
        </pc:picChg>
        <pc:picChg chg="add del mod">
          <ac:chgData name="Ben Sidhom, Ahmed" userId="216da3d4-98d5-44a0-8c67-1cf8ab17df57" providerId="ADAL" clId="{7E24039B-5956-41B5-B155-D085D6CD2ED2}" dt="2024-10-08T14:41:50.860" v="1269" actId="478"/>
          <ac:picMkLst>
            <pc:docMk/>
            <pc:sldMk cId="2526731625" sldId="307"/>
            <ac:picMk id="35" creationId="{A5C4A99B-99AE-241F-C4D4-5FDD238D2F00}"/>
          </ac:picMkLst>
        </pc:picChg>
        <pc:picChg chg="add mod">
          <ac:chgData name="Ben Sidhom, Ahmed" userId="216da3d4-98d5-44a0-8c67-1cf8ab17df57" providerId="ADAL" clId="{7E24039B-5956-41B5-B155-D085D6CD2ED2}" dt="2024-10-08T20:35:20.389" v="1417" actId="14100"/>
          <ac:picMkLst>
            <pc:docMk/>
            <pc:sldMk cId="2526731625" sldId="307"/>
            <ac:picMk id="40" creationId="{7D4DCE2D-2EA4-4DFA-FBC8-0A3B1AD8E81D}"/>
          </ac:picMkLst>
        </pc:picChg>
        <pc:picChg chg="add del mod">
          <ac:chgData name="Ben Sidhom, Ahmed" userId="216da3d4-98d5-44a0-8c67-1cf8ab17df57" providerId="ADAL" clId="{7E24039B-5956-41B5-B155-D085D6CD2ED2}" dt="2024-10-08T15:48:10.324" v="1285" actId="478"/>
          <ac:picMkLst>
            <pc:docMk/>
            <pc:sldMk cId="2526731625" sldId="307"/>
            <ac:picMk id="2050" creationId="{4AFCDBED-3D79-22E2-431B-16BAB79BEF9D}"/>
          </ac:picMkLst>
        </pc:picChg>
        <pc:picChg chg="add mod">
          <ac:chgData name="Ben Sidhom, Ahmed" userId="216da3d4-98d5-44a0-8c67-1cf8ab17df57" providerId="ADAL" clId="{7E24039B-5956-41B5-B155-D085D6CD2ED2}" dt="2024-10-08T18:48:23.041" v="1335" actId="14100"/>
          <ac:picMkLst>
            <pc:docMk/>
            <pc:sldMk cId="2526731625" sldId="307"/>
            <ac:picMk id="2052" creationId="{79B14142-F2B4-7882-3428-72608CBF1445}"/>
          </ac:picMkLst>
        </pc:picChg>
        <pc:picChg chg="add del mod">
          <ac:chgData name="Ben Sidhom, Ahmed" userId="216da3d4-98d5-44a0-8c67-1cf8ab17df57" providerId="ADAL" clId="{7E24039B-5956-41B5-B155-D085D6CD2ED2}" dt="2024-10-08T18:47:33.936" v="1321" actId="478"/>
          <ac:picMkLst>
            <pc:docMk/>
            <pc:sldMk cId="2526731625" sldId="307"/>
            <ac:picMk id="2054" creationId="{AF456C8E-DD2E-D2FB-8EEA-7BEE83DFFFAF}"/>
          </ac:picMkLst>
        </pc:picChg>
        <pc:picChg chg="add del mod">
          <ac:chgData name="Ben Sidhom, Ahmed" userId="216da3d4-98d5-44a0-8c67-1cf8ab17df57" providerId="ADAL" clId="{7E24039B-5956-41B5-B155-D085D6CD2ED2}" dt="2024-10-08T18:24:56.718" v="1299" actId="478"/>
          <ac:picMkLst>
            <pc:docMk/>
            <pc:sldMk cId="2526731625" sldId="307"/>
            <ac:picMk id="2056" creationId="{35F8E020-C2A0-0B15-8CC0-D1E16FB0615B}"/>
          </ac:picMkLst>
        </pc:picChg>
        <pc:picChg chg="add del mod">
          <ac:chgData name="Ben Sidhom, Ahmed" userId="216da3d4-98d5-44a0-8c67-1cf8ab17df57" providerId="ADAL" clId="{7E24039B-5956-41B5-B155-D085D6CD2ED2}" dt="2024-10-08T20:29:16.331" v="1346" actId="478"/>
          <ac:picMkLst>
            <pc:docMk/>
            <pc:sldMk cId="2526731625" sldId="307"/>
            <ac:picMk id="2058" creationId="{B901E875-390B-25B7-F0F6-C3727EEBA8B0}"/>
          </ac:picMkLst>
        </pc:picChg>
        <pc:picChg chg="add mod">
          <ac:chgData name="Ben Sidhom, Ahmed" userId="216da3d4-98d5-44a0-8c67-1cf8ab17df57" providerId="ADAL" clId="{7E24039B-5956-41B5-B155-D085D6CD2ED2}" dt="2024-10-08T18:48:27.256" v="1336" actId="14100"/>
          <ac:picMkLst>
            <pc:docMk/>
            <pc:sldMk cId="2526731625" sldId="307"/>
            <ac:picMk id="2060" creationId="{08325227-76D0-4AE5-5CBF-DF34DDF69B7D}"/>
          </ac:picMkLst>
        </pc:picChg>
        <pc:picChg chg="add mod">
          <ac:chgData name="Ben Sidhom, Ahmed" userId="216da3d4-98d5-44a0-8c67-1cf8ab17df57" providerId="ADAL" clId="{7E24039B-5956-41B5-B155-D085D6CD2ED2}" dt="2024-10-08T18:48:07.953" v="1334" actId="14100"/>
          <ac:picMkLst>
            <pc:docMk/>
            <pc:sldMk cId="2526731625" sldId="307"/>
            <ac:picMk id="2062" creationId="{6F3D4796-73A4-C884-AC4A-3115D3E2C519}"/>
          </ac:picMkLst>
        </pc:picChg>
      </pc:sldChg>
      <pc:sldChg chg="addSp delSp modSp add mod">
        <pc:chgData name="Ben Sidhom, Ahmed" userId="216da3d4-98d5-44a0-8c67-1cf8ab17df57" providerId="ADAL" clId="{7E24039B-5956-41B5-B155-D085D6CD2ED2}" dt="2024-10-08T22:18:23.825" v="1430" actId="20577"/>
        <pc:sldMkLst>
          <pc:docMk/>
          <pc:sldMk cId="3546292979" sldId="308"/>
        </pc:sldMkLst>
        <pc:spChg chg="mod">
          <ac:chgData name="Ben Sidhom, Ahmed" userId="216da3d4-98d5-44a0-8c67-1cf8ab17df57" providerId="ADAL" clId="{7E24039B-5956-41B5-B155-D085D6CD2ED2}" dt="2024-10-08T22:18:23.825" v="1430" actId="20577"/>
          <ac:spMkLst>
            <pc:docMk/>
            <pc:sldMk cId="3546292979" sldId="308"/>
            <ac:spMk id="2" creationId="{6E371361-7C23-7328-83F1-0210AA573E00}"/>
          </ac:spMkLst>
        </pc:spChg>
        <pc:spChg chg="del">
          <ac:chgData name="Ben Sidhom, Ahmed" userId="216da3d4-98d5-44a0-8c67-1cf8ab17df57" providerId="ADAL" clId="{7E24039B-5956-41B5-B155-D085D6CD2ED2}" dt="2024-10-08T20:29:00.251" v="1342" actId="478"/>
          <ac:spMkLst>
            <pc:docMk/>
            <pc:sldMk cId="3546292979" sldId="308"/>
            <ac:spMk id="37" creationId="{62E5418D-229D-0563-6626-FFC346AF6FF8}"/>
          </ac:spMkLst>
        </pc:spChg>
        <pc:picChg chg="add mod">
          <ac:chgData name="Ben Sidhom, Ahmed" userId="216da3d4-98d5-44a0-8c67-1cf8ab17df57" providerId="ADAL" clId="{7E24039B-5956-41B5-B155-D085D6CD2ED2}" dt="2024-10-08T20:29:12.948" v="1345" actId="14100"/>
          <ac:picMkLst>
            <pc:docMk/>
            <pc:sldMk cId="3546292979" sldId="308"/>
            <ac:picMk id="3" creationId="{9C6EF5E4-4A37-5630-EEF5-73CECD7F2FB9}"/>
          </ac:picMkLst>
        </pc:picChg>
        <pc:picChg chg="add mod">
          <ac:chgData name="Ben Sidhom, Ahmed" userId="216da3d4-98d5-44a0-8c67-1cf8ab17df57" providerId="ADAL" clId="{7E24039B-5956-41B5-B155-D085D6CD2ED2}" dt="2024-10-08T22:18:15.072" v="1422" actId="14100"/>
          <ac:picMkLst>
            <pc:docMk/>
            <pc:sldMk cId="3546292979" sldId="308"/>
            <ac:picMk id="6" creationId="{1EBA8A8A-35B2-FA6F-92E8-38FD628B824A}"/>
          </ac:picMkLst>
        </pc:picChg>
        <pc:picChg chg="del">
          <ac:chgData name="Ben Sidhom, Ahmed" userId="216da3d4-98d5-44a0-8c67-1cf8ab17df57" providerId="ADAL" clId="{7E24039B-5956-41B5-B155-D085D6CD2ED2}" dt="2024-10-08T20:29:00.251" v="1342" actId="478"/>
          <ac:picMkLst>
            <pc:docMk/>
            <pc:sldMk cId="3546292979" sldId="308"/>
            <ac:picMk id="2052" creationId="{79B14142-F2B4-7882-3428-72608CBF1445}"/>
          </ac:picMkLst>
        </pc:picChg>
        <pc:picChg chg="del">
          <ac:chgData name="Ben Sidhom, Ahmed" userId="216da3d4-98d5-44a0-8c67-1cf8ab17df57" providerId="ADAL" clId="{7E24039B-5956-41B5-B155-D085D6CD2ED2}" dt="2024-10-08T20:29:00.251" v="1342" actId="478"/>
          <ac:picMkLst>
            <pc:docMk/>
            <pc:sldMk cId="3546292979" sldId="308"/>
            <ac:picMk id="2058" creationId="{B901E875-390B-25B7-F0F6-C3727EEBA8B0}"/>
          </ac:picMkLst>
        </pc:picChg>
        <pc:picChg chg="del">
          <ac:chgData name="Ben Sidhom, Ahmed" userId="216da3d4-98d5-44a0-8c67-1cf8ab17df57" providerId="ADAL" clId="{7E24039B-5956-41B5-B155-D085D6CD2ED2}" dt="2024-10-08T20:29:00.251" v="1342" actId="478"/>
          <ac:picMkLst>
            <pc:docMk/>
            <pc:sldMk cId="3546292979" sldId="308"/>
            <ac:picMk id="2060" creationId="{08325227-76D0-4AE5-5CBF-DF34DDF69B7D}"/>
          </ac:picMkLst>
        </pc:picChg>
        <pc:picChg chg="del">
          <ac:chgData name="Ben Sidhom, Ahmed" userId="216da3d4-98d5-44a0-8c67-1cf8ab17df57" providerId="ADAL" clId="{7E24039B-5956-41B5-B155-D085D6CD2ED2}" dt="2024-10-08T20:29:00.251" v="1342" actId="478"/>
          <ac:picMkLst>
            <pc:docMk/>
            <pc:sldMk cId="3546292979" sldId="308"/>
            <ac:picMk id="2062" creationId="{6F3D4796-73A4-C884-AC4A-3115D3E2C519}"/>
          </ac:picMkLst>
        </pc:picChg>
      </pc:sldChg>
    </pc:docChg>
  </pc:docChgLst>
  <pc:docChgLst>
    <pc:chgData name="Ben Sidhom, Ahmed" userId="216da3d4-98d5-44a0-8c67-1cf8ab17df57" providerId="ADAL" clId="{B3022D2D-3B5C-4D48-AA20-2A64ACB5A5C1}"/>
    <pc:docChg chg="sldOrd">
      <pc:chgData name="Ben Sidhom, Ahmed" userId="216da3d4-98d5-44a0-8c67-1cf8ab17df57" providerId="ADAL" clId="{B3022D2D-3B5C-4D48-AA20-2A64ACB5A5C1}" dt="2024-10-07T19:39:42.166" v="0" actId="20578"/>
      <pc:docMkLst>
        <pc:docMk/>
      </pc:docMkLst>
      <pc:sldChg chg="ord">
        <pc:chgData name="Ben Sidhom, Ahmed" userId="216da3d4-98d5-44a0-8c67-1cf8ab17df57" providerId="ADAL" clId="{B3022D2D-3B5C-4D48-AA20-2A64ACB5A5C1}" dt="2024-10-07T19:39:42.166" v="0" actId="20578"/>
        <pc:sldMkLst>
          <pc:docMk/>
          <pc:sldMk cId="3196152533" sldId="25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EF06BC-CA3D-0EDE-2EBC-8F85C00F74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D49FD9-56BE-EF03-1AAE-91F444FC1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B86D2A-38E4-401D-B331-A2C7387F2E32}" type="datetimeFigureOut">
              <a:rPr lang="en-US" smtClean="0"/>
              <a:t>10/28/2024</a:t>
            </a:fld>
            <a:endParaRPr lang="en-US"/>
          </a:p>
        </p:txBody>
      </p:sp>
      <p:sp>
        <p:nvSpPr>
          <p:cNvPr id="4" name="Footer Placeholder 3">
            <a:extLst>
              <a:ext uri="{FF2B5EF4-FFF2-40B4-BE49-F238E27FC236}">
                <a16:creationId xmlns:a16="http://schemas.microsoft.com/office/drawing/2014/main" id="{93FF2973-8E9D-F7C7-2827-47131720FA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06AAF5-609B-5595-96CD-31D17DD849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DCC60-190D-430B-AF9D-DC17B915ECCC}" type="slidenum">
              <a:rPr lang="en-US" smtClean="0"/>
              <a:t>‹#›</a:t>
            </a:fld>
            <a:endParaRPr lang="en-US"/>
          </a:p>
        </p:txBody>
      </p:sp>
    </p:spTree>
    <p:extLst>
      <p:ext uri="{BB962C8B-B14F-4D97-AF65-F5344CB8AC3E}">
        <p14:creationId xmlns:p14="http://schemas.microsoft.com/office/powerpoint/2010/main" val="3059973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8FA9F-50E4-46E1-B0A6-E1165EA1FC64}"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CB185-5CF1-41E4-BC70-4E3CB5127213}" type="slidenum">
              <a:rPr lang="en-US" smtClean="0"/>
              <a:t>‹#›</a:t>
            </a:fld>
            <a:endParaRPr lang="en-US"/>
          </a:p>
        </p:txBody>
      </p:sp>
    </p:spTree>
    <p:extLst>
      <p:ext uri="{BB962C8B-B14F-4D97-AF65-F5344CB8AC3E}">
        <p14:creationId xmlns:p14="http://schemas.microsoft.com/office/powerpoint/2010/main" val="361793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FBEBAE8-E6CB-19FC-2A6F-B2193EACD775}"/>
              </a:ext>
            </a:extLst>
          </p:cNvPr>
          <p:cNvSpPr>
            <a:spLocks noGrp="1"/>
          </p:cNvSpPr>
          <p:nvPr>
            <p:ph type="ctrTitle"/>
          </p:nvPr>
        </p:nvSpPr>
        <p:spPr>
          <a:xfrm>
            <a:off x="2796460" y="2128037"/>
            <a:ext cx="9321800" cy="1669088"/>
          </a:xfrm>
          <a:solidFill>
            <a:schemeClr val="bg1"/>
          </a:solidFill>
        </p:spPr>
        <p:txBody>
          <a:bodyPr anchor="ctr" anchorCtr="0">
            <a:noAutofit/>
          </a:bodyPr>
          <a:lstStyle>
            <a:lvl1pPr algn="l">
              <a:defRPr sz="4800">
                <a:solidFill>
                  <a:srgbClr val="FFFFFF"/>
                </a:solidFill>
              </a:defRPr>
            </a:lvl1pPr>
          </a:lstStyle>
          <a:p>
            <a:r>
              <a:rPr lang="en-US"/>
              <a:t>Click to edit Master title style</a:t>
            </a:r>
          </a:p>
        </p:txBody>
      </p:sp>
      <p:sp>
        <p:nvSpPr>
          <p:cNvPr id="8" name="Subtitle 2">
            <a:extLst>
              <a:ext uri="{FF2B5EF4-FFF2-40B4-BE49-F238E27FC236}">
                <a16:creationId xmlns:a16="http://schemas.microsoft.com/office/drawing/2014/main" id="{2D550C3F-FA03-B17B-4E32-D4713EE55986}"/>
              </a:ext>
            </a:extLst>
          </p:cNvPr>
          <p:cNvSpPr>
            <a:spLocks noGrp="1"/>
          </p:cNvSpPr>
          <p:nvPr>
            <p:ph type="subTitle" idx="1"/>
          </p:nvPr>
        </p:nvSpPr>
        <p:spPr>
          <a:xfrm>
            <a:off x="2870200" y="3797126"/>
            <a:ext cx="9131300" cy="862200"/>
          </a:xfrm>
        </p:spPr>
        <p:txBody>
          <a:bodyPr lIns="137160" tIns="91440">
            <a:normAutofit/>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561C0A0B-F07F-A862-1ECE-6E707A2D47DE}"/>
              </a:ext>
            </a:extLst>
          </p:cNvPr>
          <p:cNvPicPr>
            <a:picLocks noChangeAspect="1"/>
          </p:cNvPicPr>
          <p:nvPr userDrawn="1"/>
        </p:nvPicPr>
        <p:blipFill>
          <a:blip r:embed="rId2" cstate="screen">
            <a:alphaModFix/>
            <a:extLst>
              <a:ext uri="{28A0092B-C50C-407E-A947-70E740481C1C}">
                <a14:useLocalDpi xmlns:a14="http://schemas.microsoft.com/office/drawing/2010/main" val="0"/>
              </a:ext>
            </a:extLst>
          </a:blip>
          <a:stretch>
            <a:fillRect/>
          </a:stretch>
        </p:blipFill>
        <p:spPr>
          <a:xfrm>
            <a:off x="0" y="2128037"/>
            <a:ext cx="2776845" cy="1660332"/>
          </a:xfrm>
          <a:prstGeom prst="rect">
            <a:avLst/>
          </a:prstGeom>
          <a:solidFill>
            <a:srgbClr val="FAC907"/>
          </a:solidFill>
        </p:spPr>
      </p:pic>
    </p:spTree>
    <p:extLst>
      <p:ext uri="{BB962C8B-B14F-4D97-AF65-F5344CB8AC3E}">
        <p14:creationId xmlns:p14="http://schemas.microsoft.com/office/powerpoint/2010/main" val="479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21AF-B4FB-BBC0-D109-BB28D9626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D40B1D-AEC0-98DE-863E-71AAD5F1F8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05751-DE70-C1E4-6E6A-44F0E34EE29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385D672-C6D0-E2B7-F7F9-82BB72613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76EA5-ED88-78A7-EEA1-3A970099AD4A}"/>
              </a:ext>
            </a:extLst>
          </p:cNvPr>
          <p:cNvSpPr>
            <a:spLocks noGrp="1"/>
          </p:cNvSpPr>
          <p:nvPr>
            <p:ph type="sldNum" sz="quarter" idx="12"/>
          </p:nvPr>
        </p:nvSpPr>
        <p:spPr/>
        <p:txBody>
          <a:bodyPr/>
          <a:lstStyle/>
          <a:p>
            <a:fld id="{C7DA4AE7-BF58-4D44-80BF-527B0DDA1114}" type="slidenum">
              <a:rPr lang="en-US" smtClean="0"/>
              <a:t>‹#›</a:t>
            </a:fld>
            <a:endParaRPr lang="en-US"/>
          </a:p>
        </p:txBody>
      </p:sp>
    </p:spTree>
    <p:extLst>
      <p:ext uri="{BB962C8B-B14F-4D97-AF65-F5344CB8AC3E}">
        <p14:creationId xmlns:p14="http://schemas.microsoft.com/office/powerpoint/2010/main" val="79536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64ED42-6439-9479-5C2E-3FE269C963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8C2295-C72A-A133-0D7A-DDA92CC9D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E8C1D-94BE-C3FA-1F5A-3EB1A469111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41BF4AC-D652-DAEC-F374-925F99CD6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3E36-D33E-CE0A-6BA2-D0620634085C}"/>
              </a:ext>
            </a:extLst>
          </p:cNvPr>
          <p:cNvSpPr>
            <a:spLocks noGrp="1"/>
          </p:cNvSpPr>
          <p:nvPr>
            <p:ph type="sldNum" sz="quarter" idx="12"/>
          </p:nvPr>
        </p:nvSpPr>
        <p:spPr/>
        <p:txBody>
          <a:bodyPr/>
          <a:lstStyle/>
          <a:p>
            <a:fld id="{C7DA4AE7-BF58-4D44-80BF-527B0DDA1114}" type="slidenum">
              <a:rPr lang="en-US" smtClean="0"/>
              <a:t>‹#›</a:t>
            </a:fld>
            <a:endParaRPr lang="en-US"/>
          </a:p>
        </p:txBody>
      </p:sp>
    </p:spTree>
    <p:extLst>
      <p:ext uri="{BB962C8B-B14F-4D97-AF65-F5344CB8AC3E}">
        <p14:creationId xmlns:p14="http://schemas.microsoft.com/office/powerpoint/2010/main" val="357110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A7C9-B327-3EAB-17F9-EF731C7FB5AC}"/>
              </a:ext>
            </a:extLst>
          </p:cNvPr>
          <p:cNvSpPr>
            <a:spLocks noGrp="1"/>
          </p:cNvSpPr>
          <p:nvPr>
            <p:ph type="title"/>
          </p:nvPr>
        </p:nvSpPr>
        <p:spPr>
          <a:xfrm>
            <a:off x="730094" y="35718"/>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EA720F2-EB29-7F2B-97D4-BDB8DE8BEA06}"/>
              </a:ext>
            </a:extLst>
          </p:cNvPr>
          <p:cNvSpPr>
            <a:spLocks noGrp="1"/>
          </p:cNvSpPr>
          <p:nvPr>
            <p:ph idx="1"/>
          </p:nvPr>
        </p:nvSpPr>
        <p:spPr>
          <a:xfrm>
            <a:off x="730094" y="156185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7D7AFAB-7870-6083-0D2E-5544EA5E9E96}"/>
              </a:ext>
            </a:extLst>
          </p:cNvPr>
          <p:cNvSpPr>
            <a:spLocks noGrp="1"/>
          </p:cNvSpPr>
          <p:nvPr>
            <p:ph type="sldNum" sz="quarter" idx="12"/>
          </p:nvPr>
        </p:nvSpPr>
        <p:spPr>
          <a:xfrm>
            <a:off x="4724400" y="6384924"/>
            <a:ext cx="2743200" cy="365125"/>
          </a:xfrm>
        </p:spPr>
        <p:txBody>
          <a:bodyPr/>
          <a:lstStyle>
            <a:lvl1pPr algn="ctr">
              <a:defRPr>
                <a:solidFill>
                  <a:schemeClr val="bg1"/>
                </a:solidFill>
              </a:defRPr>
            </a:lvl1pPr>
          </a:lstStyle>
          <a:p>
            <a:endParaRPr lang="en-US" dirty="0"/>
          </a:p>
        </p:txBody>
      </p:sp>
      <p:pic>
        <p:nvPicPr>
          <p:cNvPr id="7" name="Picture 2">
            <a:extLst>
              <a:ext uri="{FF2B5EF4-FFF2-40B4-BE49-F238E27FC236}">
                <a16:creationId xmlns:a16="http://schemas.microsoft.com/office/drawing/2014/main" id="{23D57972-56E2-E126-E069-8F9184A491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70" y="6276973"/>
            <a:ext cx="12196870" cy="5810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D0BD230-26E3-C940-A9AE-0D58475FE95E}"/>
              </a:ext>
            </a:extLst>
          </p:cNvPr>
          <p:cNvSpPr/>
          <p:nvPr userDrawn="1"/>
        </p:nvSpPr>
        <p:spPr>
          <a:xfrm>
            <a:off x="-4870" y="0"/>
            <a:ext cx="685191" cy="1202400"/>
          </a:xfrm>
          <a:prstGeom prst="rect">
            <a:avLst/>
          </a:prstGeom>
          <a:solidFill>
            <a:srgbClr val="FAC90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2CB6D41F-910E-ADFD-0093-5144605A15C7}"/>
              </a:ext>
            </a:extLst>
          </p:cNvPr>
          <p:cNvPicPr>
            <a:picLocks noChangeAspect="1"/>
          </p:cNvPicPr>
          <p:nvPr userDrawn="1"/>
        </p:nvPicPr>
        <p:blipFill>
          <a:blip r:embed="rId3" cstate="screen">
            <a:biLevel thresh="25000"/>
            <a:extLst>
              <a:ext uri="{28A0092B-C50C-407E-A947-70E740481C1C}">
                <a14:useLocalDpi xmlns:a14="http://schemas.microsoft.com/office/drawing/2010/main" val="0"/>
              </a:ext>
            </a:extLst>
          </a:blip>
          <a:stretch>
            <a:fillRect/>
          </a:stretch>
        </p:blipFill>
        <p:spPr>
          <a:xfrm>
            <a:off x="0" y="516819"/>
            <a:ext cx="630547" cy="638781"/>
          </a:xfrm>
          <a:prstGeom prst="rect">
            <a:avLst/>
          </a:prstGeom>
        </p:spPr>
      </p:pic>
    </p:spTree>
    <p:extLst>
      <p:ext uri="{BB962C8B-B14F-4D97-AF65-F5344CB8AC3E}">
        <p14:creationId xmlns:p14="http://schemas.microsoft.com/office/powerpoint/2010/main" val="158805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55FD-F987-7AA5-2D31-B27F6068357B}"/>
              </a:ext>
            </a:extLst>
          </p:cNvPr>
          <p:cNvSpPr>
            <a:spLocks noGrp="1"/>
          </p:cNvSpPr>
          <p:nvPr>
            <p:ph type="title"/>
          </p:nvPr>
        </p:nvSpPr>
        <p:spPr>
          <a:xfrm>
            <a:off x="831850" y="1709739"/>
            <a:ext cx="10515600" cy="1719262"/>
          </a:xfrm>
        </p:spPr>
        <p:txBody>
          <a:bodyPr anchor="b"/>
          <a:lstStyle>
            <a:lvl1pPr>
              <a:defRPr sz="6000"/>
            </a:lvl1pPr>
          </a:lstStyle>
          <a:p>
            <a:r>
              <a:rPr lang="en-US" dirty="0"/>
              <a:t>Click to edit Master title style</a:t>
            </a:r>
          </a:p>
        </p:txBody>
      </p:sp>
      <p:sp>
        <p:nvSpPr>
          <p:cNvPr id="6" name="Slide Number Placeholder 5">
            <a:extLst>
              <a:ext uri="{FF2B5EF4-FFF2-40B4-BE49-F238E27FC236}">
                <a16:creationId xmlns:a16="http://schemas.microsoft.com/office/drawing/2014/main" id="{508C4BF1-1DCF-AF09-2B3B-331AAE665A16}"/>
              </a:ext>
            </a:extLst>
          </p:cNvPr>
          <p:cNvSpPr>
            <a:spLocks noGrp="1"/>
          </p:cNvSpPr>
          <p:nvPr>
            <p:ph type="sldNum" sz="quarter" idx="12"/>
          </p:nvPr>
        </p:nvSpPr>
        <p:spPr>
          <a:xfrm>
            <a:off x="3937000" y="6310168"/>
            <a:ext cx="2743200" cy="365125"/>
          </a:xfrm>
        </p:spPr>
        <p:txBody>
          <a:bodyPr/>
          <a:lstStyle>
            <a:lvl1pPr algn="ctr">
              <a:defRPr>
                <a:solidFill>
                  <a:schemeClr val="bg1"/>
                </a:solidFill>
              </a:defRPr>
            </a:lvl1pPr>
          </a:lstStyle>
          <a:p>
            <a:endParaRPr lang="en-US" dirty="0"/>
          </a:p>
        </p:txBody>
      </p:sp>
      <p:pic>
        <p:nvPicPr>
          <p:cNvPr id="7" name="Picture 2" descr="Rowan University | Glassboro NJ">
            <a:extLst>
              <a:ext uri="{FF2B5EF4-FFF2-40B4-BE49-F238E27FC236}">
                <a16:creationId xmlns:a16="http://schemas.microsoft.com/office/drawing/2014/main" id="{0E8B99BB-E32D-95C1-1D06-0A520ECB6D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849" y="4750496"/>
            <a:ext cx="1188485" cy="1188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03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B549F8B-59D9-01A1-41B1-B2F13B48CBB5}"/>
              </a:ext>
            </a:extLst>
          </p:cNvPr>
          <p:cNvSpPr>
            <a:spLocks noGrp="1"/>
          </p:cNvSpPr>
          <p:nvPr>
            <p:ph type="sldNum" sz="quarter" idx="12"/>
          </p:nvPr>
        </p:nvSpPr>
        <p:spPr>
          <a:xfrm>
            <a:off x="4800600" y="6311900"/>
            <a:ext cx="2743200" cy="365125"/>
          </a:xfrm>
        </p:spPr>
        <p:txBody>
          <a:bodyPr/>
          <a:lstStyle>
            <a:lvl1pPr algn="ctr">
              <a:defRPr/>
            </a:lvl1pPr>
          </a:lstStyle>
          <a:p>
            <a:endParaRPr lang="en-US" dirty="0"/>
          </a:p>
        </p:txBody>
      </p:sp>
    </p:spTree>
    <p:extLst>
      <p:ext uri="{BB962C8B-B14F-4D97-AF65-F5344CB8AC3E}">
        <p14:creationId xmlns:p14="http://schemas.microsoft.com/office/powerpoint/2010/main" val="200692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BA45-1712-DC04-2F9C-86C6A9D887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BDC9D9-3828-E62F-D14D-B31028218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5ED129-35C2-E327-5A30-D081E84242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CBC68F-8290-C9A5-5A10-FA26AFC00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85E7CA-29AC-C288-021C-404243016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A4CB11-D090-BED8-D92C-B456B6C729BE}"/>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9F7309FA-BDF2-D61F-DEDE-0CDD71126B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A16BE6-34CA-2E1D-FEB6-0D1343F0ACAE}"/>
              </a:ext>
            </a:extLst>
          </p:cNvPr>
          <p:cNvSpPr>
            <a:spLocks noGrp="1"/>
          </p:cNvSpPr>
          <p:nvPr>
            <p:ph type="sldNum" sz="quarter" idx="12"/>
          </p:nvPr>
        </p:nvSpPr>
        <p:spPr/>
        <p:txBody>
          <a:bodyPr/>
          <a:lstStyle/>
          <a:p>
            <a:fld id="{C7DA4AE7-BF58-4D44-80BF-527B0DDA1114}" type="slidenum">
              <a:rPr lang="en-US" smtClean="0"/>
              <a:t>‹#›</a:t>
            </a:fld>
            <a:endParaRPr lang="en-US"/>
          </a:p>
        </p:txBody>
      </p:sp>
    </p:spTree>
    <p:extLst>
      <p:ext uri="{BB962C8B-B14F-4D97-AF65-F5344CB8AC3E}">
        <p14:creationId xmlns:p14="http://schemas.microsoft.com/office/powerpoint/2010/main" val="315050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CD5B-150A-A62C-4CEA-EF335A2D13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8E9212-9787-0E11-5FB7-DB31B61E7CC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FA5A5868-A46E-E4CD-24C6-C290DF6E86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9A8E9B-6F0C-5392-FA33-06E42645E8EA}"/>
              </a:ext>
            </a:extLst>
          </p:cNvPr>
          <p:cNvSpPr>
            <a:spLocks noGrp="1"/>
          </p:cNvSpPr>
          <p:nvPr>
            <p:ph type="sldNum" sz="quarter" idx="12"/>
          </p:nvPr>
        </p:nvSpPr>
        <p:spPr/>
        <p:txBody>
          <a:bodyPr/>
          <a:lstStyle/>
          <a:p>
            <a:fld id="{C7DA4AE7-BF58-4D44-80BF-527B0DDA1114}" type="slidenum">
              <a:rPr lang="en-US" smtClean="0"/>
              <a:t>‹#›</a:t>
            </a:fld>
            <a:endParaRPr lang="en-US"/>
          </a:p>
        </p:txBody>
      </p:sp>
    </p:spTree>
    <p:extLst>
      <p:ext uri="{BB962C8B-B14F-4D97-AF65-F5344CB8AC3E}">
        <p14:creationId xmlns:p14="http://schemas.microsoft.com/office/powerpoint/2010/main" val="203162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6BC5B-4B7E-31A6-E41F-7626EAE55DCF}"/>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8F80E6EC-457A-1707-D782-B7A3FE001E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AD390E-5FC0-4240-A1E5-F0628D4A7744}"/>
              </a:ext>
            </a:extLst>
          </p:cNvPr>
          <p:cNvSpPr>
            <a:spLocks noGrp="1"/>
          </p:cNvSpPr>
          <p:nvPr>
            <p:ph type="sldNum" sz="quarter" idx="12"/>
          </p:nvPr>
        </p:nvSpPr>
        <p:spPr/>
        <p:txBody>
          <a:bodyPr/>
          <a:lstStyle/>
          <a:p>
            <a:fld id="{C7DA4AE7-BF58-4D44-80BF-527B0DDA1114}" type="slidenum">
              <a:rPr lang="en-US" smtClean="0"/>
              <a:t>‹#›</a:t>
            </a:fld>
            <a:endParaRPr lang="en-US"/>
          </a:p>
        </p:txBody>
      </p:sp>
    </p:spTree>
    <p:extLst>
      <p:ext uri="{BB962C8B-B14F-4D97-AF65-F5344CB8AC3E}">
        <p14:creationId xmlns:p14="http://schemas.microsoft.com/office/powerpoint/2010/main" val="1490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F6D9-E287-6457-67DD-75164B2AF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B59F37-990F-F1DC-847D-C9E7DA0D0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DC6874-4960-D4D9-8408-B948A8713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CC8DF-D715-CE6A-D399-C6AA4729149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949A405-DA5C-EA75-3A96-642C07FD7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6CFC9-CAE3-F82A-33FD-D4A5882C9B9B}"/>
              </a:ext>
            </a:extLst>
          </p:cNvPr>
          <p:cNvSpPr>
            <a:spLocks noGrp="1"/>
          </p:cNvSpPr>
          <p:nvPr>
            <p:ph type="sldNum" sz="quarter" idx="12"/>
          </p:nvPr>
        </p:nvSpPr>
        <p:spPr/>
        <p:txBody>
          <a:bodyPr/>
          <a:lstStyle/>
          <a:p>
            <a:fld id="{C7DA4AE7-BF58-4D44-80BF-527B0DDA1114}" type="slidenum">
              <a:rPr lang="en-US" smtClean="0"/>
              <a:t>‹#›</a:t>
            </a:fld>
            <a:endParaRPr lang="en-US"/>
          </a:p>
        </p:txBody>
      </p:sp>
    </p:spTree>
    <p:extLst>
      <p:ext uri="{BB962C8B-B14F-4D97-AF65-F5344CB8AC3E}">
        <p14:creationId xmlns:p14="http://schemas.microsoft.com/office/powerpoint/2010/main" val="215557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A53B-0974-45E8-79C2-962ADD28F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B95575-A05E-EE48-A24E-3BBB7E49D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DC682C-A30C-77D6-9592-C91E23CD1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A7EE4-ACA8-4D09-FFEE-237357C34D7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50B22BE-2852-3A72-9328-8309D5A9B3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7A2ED-73FB-FEF2-39BF-D10CBD740FCE}"/>
              </a:ext>
            </a:extLst>
          </p:cNvPr>
          <p:cNvSpPr>
            <a:spLocks noGrp="1"/>
          </p:cNvSpPr>
          <p:nvPr>
            <p:ph type="sldNum" sz="quarter" idx="12"/>
          </p:nvPr>
        </p:nvSpPr>
        <p:spPr/>
        <p:txBody>
          <a:bodyPr/>
          <a:lstStyle/>
          <a:p>
            <a:fld id="{C7DA4AE7-BF58-4D44-80BF-527B0DDA1114}" type="slidenum">
              <a:rPr lang="en-US" smtClean="0"/>
              <a:t>‹#›</a:t>
            </a:fld>
            <a:endParaRPr lang="en-US"/>
          </a:p>
        </p:txBody>
      </p:sp>
    </p:spTree>
    <p:extLst>
      <p:ext uri="{BB962C8B-B14F-4D97-AF65-F5344CB8AC3E}">
        <p14:creationId xmlns:p14="http://schemas.microsoft.com/office/powerpoint/2010/main" val="355632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B47FA-2481-FDCB-D91B-28B089C9A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EAEB1D-9EE3-55C6-77C1-B980B8CE1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929CC-C823-865C-DC83-79091423A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D3BD53C9-338A-CDB6-628D-29799C6F8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ADA7AE-9528-2DE3-3550-2E34CCD9C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DA4AE7-BF58-4D44-80BF-527B0DDA1114}" type="slidenum">
              <a:rPr lang="en-US" smtClean="0"/>
              <a:t>‹#›</a:t>
            </a:fld>
            <a:endParaRPr lang="en-US"/>
          </a:p>
        </p:txBody>
      </p:sp>
    </p:spTree>
    <p:extLst>
      <p:ext uri="{BB962C8B-B14F-4D97-AF65-F5344CB8AC3E}">
        <p14:creationId xmlns:p14="http://schemas.microsoft.com/office/powerpoint/2010/main" val="199369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bensid28@students.rowan.edu" TargetMode="External"/><Relationship Id="rId2" Type="http://schemas.openxmlformats.org/officeDocument/2006/relationships/hyperlink" Target="mailto:kontsos@rowan.edu"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F8BC-C937-BA11-001E-3996A0D07D7A}"/>
              </a:ext>
            </a:extLst>
          </p:cNvPr>
          <p:cNvSpPr>
            <a:spLocks noGrp="1"/>
          </p:cNvSpPr>
          <p:nvPr>
            <p:ph type="ctrTitle"/>
          </p:nvPr>
        </p:nvSpPr>
        <p:spPr>
          <a:xfrm>
            <a:off x="2771642" y="2129504"/>
            <a:ext cx="9420358" cy="1655762"/>
          </a:xfrm>
          <a:solidFill>
            <a:srgbClr val="5C0000"/>
          </a:solidFill>
        </p:spPr>
        <p:txBody>
          <a:bodyPr/>
          <a:lstStyle/>
          <a:p>
            <a:r>
              <a:rPr lang="de-DE" sz="4000" b="1" dirty="0">
                <a:latin typeface="Times New Roman" panose="02020603050405020304" pitchFamily="18" charset="0"/>
                <a:cs typeface="Times New Roman" panose="02020603050405020304" pitchFamily="18" charset="0"/>
              </a:rPr>
              <a:t>DeapLearning appoach for acoustic signals classification</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CD78F2-F507-CA07-7830-DD3223B3172A}"/>
              </a:ext>
            </a:extLst>
          </p:cNvPr>
          <p:cNvSpPr>
            <a:spLocks noGrp="1"/>
          </p:cNvSpPr>
          <p:nvPr>
            <p:ph type="subTitle" idx="4294967295"/>
          </p:nvPr>
        </p:nvSpPr>
        <p:spPr>
          <a:xfrm>
            <a:off x="2782528" y="3798530"/>
            <a:ext cx="9144000" cy="490441"/>
          </a:xfrm>
        </p:spPr>
        <p:txBody>
          <a:bodyPr/>
          <a:lstStyle/>
          <a:p>
            <a:pPr marL="0" indent="0">
              <a:buNone/>
            </a:pPr>
            <a:r>
              <a:rPr lang="en-US" dirty="0">
                <a:solidFill>
                  <a:srgbClr val="5C0000"/>
                </a:solidFill>
                <a:latin typeface="Times New Roman" panose="02020603050405020304" pitchFamily="18" charset="0"/>
                <a:cs typeface="Times New Roman" panose="02020603050405020304" pitchFamily="18" charset="0"/>
              </a:rPr>
              <a:t>date</a:t>
            </a:r>
          </a:p>
          <a:p>
            <a:pPr marL="0" indent="0">
              <a:buNone/>
            </a:pPr>
            <a:endParaRPr lang="en-US" dirty="0"/>
          </a:p>
        </p:txBody>
      </p:sp>
      <p:sp>
        <p:nvSpPr>
          <p:cNvPr id="4" name="TextBox 3">
            <a:extLst>
              <a:ext uri="{FF2B5EF4-FFF2-40B4-BE49-F238E27FC236}">
                <a16:creationId xmlns:a16="http://schemas.microsoft.com/office/drawing/2014/main" id="{EB4CEC3B-9412-824F-5A06-D0CF16FE2852}"/>
              </a:ext>
            </a:extLst>
          </p:cNvPr>
          <p:cNvSpPr txBox="1"/>
          <p:nvPr/>
        </p:nvSpPr>
        <p:spPr>
          <a:xfrm>
            <a:off x="6836231" y="4457407"/>
            <a:ext cx="4876800" cy="2800767"/>
          </a:xfrm>
          <a:prstGeom prst="rect">
            <a:avLst/>
          </a:prstGeom>
          <a:noFill/>
        </p:spPr>
        <p:txBody>
          <a:bodyPr wrap="square" rtlCol="0">
            <a:spAutoFit/>
          </a:bodyPr>
          <a:lstStyle/>
          <a:p>
            <a:r>
              <a:rPr lang="en-US" sz="2000" b="1" dirty="0">
                <a:solidFill>
                  <a:srgbClr val="5C0000"/>
                </a:solidFill>
                <a:latin typeface="Times New Roman" panose="02020603050405020304" pitchFamily="18" charset="0"/>
                <a:cs typeface="Times New Roman" panose="02020603050405020304" pitchFamily="18" charset="0"/>
              </a:rPr>
              <a:t>Ahmed Ben Sidhom</a:t>
            </a:r>
          </a:p>
          <a:p>
            <a:r>
              <a:rPr lang="en-US" sz="1400" dirty="0">
                <a:latin typeface="Times New Roman" panose="02020603050405020304" pitchFamily="18" charset="0"/>
                <a:cs typeface="Times New Roman" panose="02020603050405020304" pitchFamily="18" charset="0"/>
              </a:rPr>
              <a:t>Electrical and Computer Engineering PhD candidate</a:t>
            </a:r>
            <a:endParaRPr lang="en-US" sz="2000" dirty="0">
              <a:solidFill>
                <a:srgbClr val="5C0000"/>
              </a:solidFill>
              <a:latin typeface="Times New Roman" panose="02020603050405020304" pitchFamily="18" charset="0"/>
              <a:cs typeface="Times New Roman" panose="02020603050405020304" pitchFamily="18" charset="0"/>
            </a:endParaRPr>
          </a:p>
          <a:p>
            <a:r>
              <a:rPr lang="en-US" sz="2000" b="1" dirty="0">
                <a:solidFill>
                  <a:srgbClr val="5C0000"/>
                </a:solidFill>
                <a:latin typeface="Times New Roman" panose="02020603050405020304" pitchFamily="18" charset="0"/>
                <a:cs typeface="Times New Roman" panose="02020603050405020304" pitchFamily="18" charset="0"/>
              </a:rPr>
              <a:t>Advisor</a:t>
            </a:r>
            <a:r>
              <a:rPr lang="de-DE" sz="2000" b="1" dirty="0">
                <a:solidFill>
                  <a:srgbClr val="5C0000"/>
                </a:solidFill>
                <a:latin typeface="Times New Roman" panose="02020603050405020304" pitchFamily="18" charset="0"/>
                <a:cs typeface="Times New Roman" panose="02020603050405020304" pitchFamily="18" charset="0"/>
              </a:rPr>
              <a:t>:</a:t>
            </a:r>
            <a:r>
              <a:rPr lang="en-US" sz="2000" b="1" dirty="0">
                <a:solidFill>
                  <a:srgbClr val="5C0000"/>
                </a:solidFill>
                <a:latin typeface="Times New Roman" panose="02020603050405020304" pitchFamily="18" charset="0"/>
                <a:cs typeface="Times New Roman" panose="02020603050405020304" pitchFamily="18" charset="0"/>
              </a:rPr>
              <a:t> Dr. </a:t>
            </a:r>
            <a:r>
              <a:rPr lang="en-US" sz="2000" b="1" dirty="0" err="1">
                <a:solidFill>
                  <a:srgbClr val="5C0000"/>
                </a:solidFill>
                <a:latin typeface="Times New Roman" panose="02020603050405020304" pitchFamily="18" charset="0"/>
                <a:cs typeface="Times New Roman" panose="02020603050405020304" pitchFamily="18" charset="0"/>
              </a:rPr>
              <a:t>Antonios</a:t>
            </a:r>
            <a:r>
              <a:rPr lang="en-US" sz="2000" b="1" dirty="0">
                <a:solidFill>
                  <a:srgbClr val="5C0000"/>
                </a:solidFill>
                <a:latin typeface="Times New Roman" panose="02020603050405020304" pitchFamily="18" charset="0"/>
                <a:cs typeface="Times New Roman" panose="02020603050405020304" pitchFamily="18" charset="0"/>
              </a:rPr>
              <a:t> </a:t>
            </a:r>
            <a:r>
              <a:rPr lang="en-US" sz="2000" b="1" dirty="0" err="1">
                <a:solidFill>
                  <a:srgbClr val="5C0000"/>
                </a:solidFill>
                <a:latin typeface="Times New Roman" panose="02020603050405020304" pitchFamily="18" charset="0"/>
                <a:cs typeface="Times New Roman" panose="02020603050405020304" pitchFamily="18" charset="0"/>
              </a:rPr>
              <a:t>Kontsos</a:t>
            </a:r>
            <a:endParaRPr lang="en-US" sz="2000" b="1" dirty="0">
              <a:solidFill>
                <a:srgbClr val="5C0000"/>
              </a:solidFill>
              <a:latin typeface="Times New Roman" panose="02020603050405020304" pitchFamily="18" charset="0"/>
              <a:cs typeface="Times New Roman" panose="02020603050405020304" pitchFamily="18" charset="0"/>
            </a:endParaRPr>
          </a:p>
          <a:p>
            <a:pPr algn="l" rtl="0" fontAlgn="base"/>
            <a:r>
              <a:rPr lang="en-US" sz="1400" b="0" i="0" u="none" strike="noStrike" dirty="0">
                <a:effectLst/>
                <a:latin typeface="Times New Roman" panose="02020603050405020304" pitchFamily="18" charset="0"/>
                <a:cs typeface="Times New Roman" panose="02020603050405020304" pitchFamily="18" charset="0"/>
              </a:rPr>
              <a:t>Director, Digital Engineering Hub (</a:t>
            </a:r>
            <a:r>
              <a:rPr lang="en-US" sz="1400" b="0" i="0" u="none" strike="noStrike" dirty="0" err="1">
                <a:effectLst/>
                <a:latin typeface="Times New Roman" panose="02020603050405020304" pitchFamily="18" charset="0"/>
                <a:cs typeface="Times New Roman" panose="02020603050405020304" pitchFamily="18" charset="0"/>
              </a:rPr>
              <a:t>DEHub</a:t>
            </a:r>
            <a:r>
              <a:rPr lang="en-US" sz="1400" b="0" i="0" u="none" strike="noStrike" dirty="0">
                <a:effectLst/>
                <a:latin typeface="Times New Roman" panose="02020603050405020304" pitchFamily="18" charset="0"/>
                <a:cs typeface="Times New Roman" panose="02020603050405020304" pitchFamily="18" charset="0"/>
              </a:rPr>
              <a:t>)</a:t>
            </a:r>
            <a:r>
              <a:rPr lang="en-US" sz="1400" b="0" i="0" dirty="0">
                <a:effectLst/>
                <a:latin typeface="Times New Roman" panose="02020603050405020304" pitchFamily="18" charset="0"/>
                <a:cs typeface="Times New Roman" panose="02020603050405020304" pitchFamily="18" charset="0"/>
              </a:rPr>
              <a:t>​</a:t>
            </a:r>
          </a:p>
          <a:p>
            <a:pPr algn="l" rtl="0" fontAlgn="base"/>
            <a:r>
              <a:rPr lang="en-US" sz="1400" b="0" i="0" u="none" strike="noStrike" dirty="0">
                <a:effectLst/>
                <a:latin typeface="Times New Roman" panose="02020603050405020304" pitchFamily="18" charset="0"/>
                <a:cs typeface="Times New Roman" panose="02020603050405020304" pitchFamily="18" charset="0"/>
              </a:rPr>
              <a:t>Henry M. Rowan Foundation Professor </a:t>
            </a:r>
            <a:r>
              <a:rPr lang="en-US" sz="1400" b="0" i="0" dirty="0">
                <a:effectLst/>
                <a:latin typeface="Times New Roman" panose="02020603050405020304" pitchFamily="18" charset="0"/>
                <a:cs typeface="Times New Roman" panose="02020603050405020304" pitchFamily="18" charset="0"/>
              </a:rPr>
              <a:t>​</a:t>
            </a:r>
          </a:p>
          <a:p>
            <a:pPr algn="l" rtl="0" fontAlgn="base"/>
            <a:r>
              <a:rPr lang="en-US" sz="1400" b="0" i="0" u="none" strike="noStrike" dirty="0">
                <a:effectLst/>
                <a:latin typeface="Times New Roman" panose="02020603050405020304" pitchFamily="18" charset="0"/>
                <a:cs typeface="Times New Roman" panose="02020603050405020304" pitchFamily="18" charset="0"/>
              </a:rPr>
              <a:t>Dept. of Mechanical Engineering</a:t>
            </a:r>
            <a:r>
              <a:rPr lang="en-US" sz="1400" b="0" i="0" dirty="0">
                <a:effectLst/>
                <a:latin typeface="Times New Roman" panose="02020603050405020304" pitchFamily="18" charset="0"/>
                <a:cs typeface="Times New Roman" panose="02020603050405020304" pitchFamily="18" charset="0"/>
              </a:rPr>
              <a:t>​</a:t>
            </a:r>
          </a:p>
          <a:p>
            <a:pPr algn="l" rtl="0" fontAlgn="base"/>
            <a:r>
              <a:rPr lang="en-US" sz="1400" b="0" i="0" u="none" strike="noStrike" dirty="0">
                <a:effectLst/>
                <a:latin typeface="Times New Roman" panose="02020603050405020304" pitchFamily="18" charset="0"/>
                <a:cs typeface="Times New Roman" panose="02020603050405020304" pitchFamily="18" charset="0"/>
              </a:rPr>
              <a:t>Dept. of Electrical Engineering (courtesy)</a:t>
            </a:r>
            <a:r>
              <a:rPr lang="en-US" sz="1400" b="0" i="0" dirty="0">
                <a:effectLst/>
                <a:latin typeface="Times New Roman" panose="02020603050405020304" pitchFamily="18" charset="0"/>
                <a:cs typeface="Times New Roman" panose="02020603050405020304" pitchFamily="18" charset="0"/>
              </a:rPr>
              <a:t>​</a:t>
            </a:r>
          </a:p>
          <a:p>
            <a:pPr algn="l" rtl="0" fontAlgn="base"/>
            <a:r>
              <a:rPr lang="en-US" sz="1400" b="0" i="0" u="none" strike="noStrike" dirty="0">
                <a:effectLst/>
                <a:latin typeface="Times New Roman" panose="02020603050405020304" pitchFamily="18" charset="0"/>
                <a:cs typeface="Times New Roman" panose="02020603050405020304" pitchFamily="18" charset="0"/>
              </a:rPr>
              <a:t>Materials Science &amp; Engineering (affiliated)</a:t>
            </a:r>
            <a:r>
              <a:rPr lang="en-US" sz="1400" b="0" i="0" dirty="0">
                <a:effectLst/>
                <a:latin typeface="Times New Roman" panose="02020603050405020304" pitchFamily="18" charset="0"/>
                <a:cs typeface="Times New Roman" panose="02020603050405020304" pitchFamily="18" charset="0"/>
              </a:rPr>
              <a:t>​</a:t>
            </a:r>
          </a:p>
          <a:p>
            <a:pPr algn="l" rtl="0" fontAlgn="base"/>
            <a:r>
              <a:rPr lang="en-US" sz="1400" b="0" i="0" u="none" strike="noStrike" dirty="0">
                <a:effectLst/>
                <a:latin typeface="Times New Roman" panose="02020603050405020304" pitchFamily="18" charset="0"/>
                <a:cs typeface="Times New Roman" panose="02020603050405020304" pitchFamily="18" charset="0"/>
              </a:rPr>
              <a:t>Henry M. Rowan College of Engineering (HMRCOE)</a:t>
            </a:r>
            <a:endParaRPr lang="en-US" sz="1400" b="0" i="0" dirty="0">
              <a:effectLst/>
              <a:latin typeface="Times New Roman" panose="02020603050405020304" pitchFamily="18" charset="0"/>
              <a:cs typeface="Times New Roman" panose="02020603050405020304" pitchFamily="18" charset="0"/>
            </a:endParaRPr>
          </a:p>
          <a:p>
            <a:endParaRPr lang="en-US" sz="2000" b="1" dirty="0">
              <a:solidFill>
                <a:srgbClr val="5C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96152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sz="4400" b="1" dirty="0">
                <a:solidFill>
                  <a:srgbClr val="5C0000"/>
                </a:solidFill>
                <a:latin typeface="Times New Roman" panose="02020603050405020304" pitchFamily="18" charset="0"/>
                <a:cs typeface="Times New Roman" panose="02020603050405020304" pitchFamily="18" charset="0"/>
              </a:rPr>
              <a:t>V. Traoining process</a:t>
            </a:r>
            <a:br>
              <a:rPr lang="de-DE" sz="4400" b="1" dirty="0">
                <a:solidFill>
                  <a:srgbClr val="5C0000"/>
                </a:solidFill>
                <a:latin typeface="Times New Roman" panose="02020603050405020304" pitchFamily="18" charset="0"/>
                <a:cs typeface="Times New Roman" panose="02020603050405020304" pitchFamily="18" charset="0"/>
              </a:rPr>
            </a:br>
            <a:r>
              <a:rPr lang="de-DE" sz="3100" b="1" dirty="0">
                <a:latin typeface="Times New Roman" panose="02020603050405020304" pitchFamily="18" charset="0"/>
                <a:cs typeface="Times New Roman" panose="02020603050405020304" pitchFamily="18" charset="0"/>
              </a:rPr>
              <a:t>tabulated: </a:t>
            </a:r>
            <a:r>
              <a:rPr lang="en-US" sz="3200" dirty="0"/>
              <a:t>Hyperparameters finetuning and model evaluation</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10</a:t>
            </a:fld>
            <a:endParaRPr lang="en-US"/>
          </a:p>
        </p:txBody>
      </p:sp>
      <p:pic>
        <p:nvPicPr>
          <p:cNvPr id="6146" name="Picture 2">
            <a:extLst>
              <a:ext uri="{FF2B5EF4-FFF2-40B4-BE49-F238E27FC236}">
                <a16:creationId xmlns:a16="http://schemas.microsoft.com/office/drawing/2014/main" id="{923B4D76-CC20-70BF-786F-3BEA3B55A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094" y="3465655"/>
            <a:ext cx="8419850" cy="268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6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sz="4400" b="1" dirty="0">
                <a:solidFill>
                  <a:srgbClr val="5C0000"/>
                </a:solidFill>
                <a:latin typeface="Times New Roman" panose="02020603050405020304" pitchFamily="18" charset="0"/>
                <a:cs typeface="Times New Roman" panose="02020603050405020304" pitchFamily="18" charset="0"/>
              </a:rPr>
              <a:t>V. Training process</a:t>
            </a:r>
            <a:br>
              <a:rPr lang="de-DE" sz="4400" b="1" dirty="0">
                <a:solidFill>
                  <a:srgbClr val="5C0000"/>
                </a:solidFill>
                <a:latin typeface="Times New Roman" panose="02020603050405020304" pitchFamily="18" charset="0"/>
                <a:cs typeface="Times New Roman" panose="02020603050405020304" pitchFamily="18" charset="0"/>
              </a:rPr>
            </a:br>
            <a:r>
              <a:rPr lang="de-DE" sz="3100" b="1" dirty="0">
                <a:latin typeface="Times New Roman" panose="02020603050405020304" pitchFamily="18" charset="0"/>
                <a:cs typeface="Times New Roman" panose="02020603050405020304" pitchFamily="18" charset="0"/>
              </a:rPr>
              <a:t>images: </a:t>
            </a:r>
            <a:r>
              <a:rPr lang="en-US" sz="3200" dirty="0"/>
              <a:t>Hyperparameters finetuning and model evaluation</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11</a:t>
            </a:fld>
            <a:endParaRPr lang="en-US"/>
          </a:p>
        </p:txBody>
      </p:sp>
      <p:pic>
        <p:nvPicPr>
          <p:cNvPr id="7170" name="Picture 2">
            <a:extLst>
              <a:ext uri="{FF2B5EF4-FFF2-40B4-BE49-F238E27FC236}">
                <a16:creationId xmlns:a16="http://schemas.microsoft.com/office/drawing/2014/main" id="{94E2F07B-15D8-C7ED-856B-61B32EEA1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727" y="3104146"/>
            <a:ext cx="5708482" cy="3010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13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sz="4400" b="1" dirty="0">
                <a:solidFill>
                  <a:srgbClr val="5C0000"/>
                </a:solidFill>
                <a:latin typeface="Times New Roman" panose="02020603050405020304" pitchFamily="18" charset="0"/>
                <a:cs typeface="Times New Roman" panose="02020603050405020304" pitchFamily="18" charset="0"/>
              </a:rPr>
              <a:t>V. Training process</a:t>
            </a:r>
            <a:br>
              <a:rPr lang="de-DE" sz="4400" b="1" dirty="0">
                <a:solidFill>
                  <a:srgbClr val="5C0000"/>
                </a:solidFill>
                <a:latin typeface="Times New Roman" panose="02020603050405020304" pitchFamily="18" charset="0"/>
                <a:cs typeface="Times New Roman" panose="02020603050405020304" pitchFamily="18" charset="0"/>
              </a:rPr>
            </a:br>
            <a:r>
              <a:rPr lang="de-DE" sz="3100" b="1" dirty="0">
                <a:latin typeface="Times New Roman" panose="02020603050405020304" pitchFamily="18" charset="0"/>
                <a:cs typeface="Times New Roman" panose="02020603050405020304" pitchFamily="18" charset="0"/>
              </a:rPr>
              <a:t>images: </a:t>
            </a:r>
            <a:r>
              <a:rPr lang="en-US" sz="3200" dirty="0"/>
              <a:t>Hyperparameters finetuning and model evaluation</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12</a:t>
            </a:fld>
            <a:endParaRPr lang="en-US"/>
          </a:p>
        </p:txBody>
      </p:sp>
      <p:sp>
        <p:nvSpPr>
          <p:cNvPr id="3" name="TextBox 2">
            <a:extLst>
              <a:ext uri="{FF2B5EF4-FFF2-40B4-BE49-F238E27FC236}">
                <a16:creationId xmlns:a16="http://schemas.microsoft.com/office/drawing/2014/main" id="{6D971C41-9627-3606-440E-CD973019E6C8}"/>
              </a:ext>
            </a:extLst>
          </p:cNvPr>
          <p:cNvSpPr txBox="1"/>
          <p:nvPr/>
        </p:nvSpPr>
        <p:spPr>
          <a:xfrm>
            <a:off x="1997242" y="1816768"/>
            <a:ext cx="2911642" cy="369332"/>
          </a:xfrm>
          <a:prstGeom prst="rect">
            <a:avLst/>
          </a:prstGeom>
          <a:noFill/>
        </p:spPr>
        <p:txBody>
          <a:bodyPr wrap="square" rtlCol="0">
            <a:spAutoFit/>
          </a:bodyPr>
          <a:lstStyle/>
          <a:p>
            <a:r>
              <a:rPr lang="en-US" dirty="0"/>
              <a:t>Transfer learning</a:t>
            </a:r>
          </a:p>
        </p:txBody>
      </p:sp>
    </p:spTree>
    <p:extLst>
      <p:ext uri="{BB962C8B-B14F-4D97-AF65-F5344CB8AC3E}">
        <p14:creationId xmlns:p14="http://schemas.microsoft.com/office/powerpoint/2010/main" val="251114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sz="4400" b="1" dirty="0">
                <a:solidFill>
                  <a:srgbClr val="5C0000"/>
                </a:solidFill>
                <a:latin typeface="Times New Roman" panose="02020603050405020304" pitchFamily="18" charset="0"/>
                <a:cs typeface="Times New Roman" panose="02020603050405020304" pitchFamily="18" charset="0"/>
              </a:rPr>
              <a:t>V. Training process</a:t>
            </a:r>
            <a:br>
              <a:rPr lang="de-DE" sz="4400" b="1" dirty="0">
                <a:solidFill>
                  <a:srgbClr val="5C0000"/>
                </a:solidFill>
                <a:latin typeface="Times New Roman" panose="02020603050405020304" pitchFamily="18" charset="0"/>
                <a:cs typeface="Times New Roman" panose="02020603050405020304" pitchFamily="18" charset="0"/>
              </a:rPr>
            </a:br>
            <a:r>
              <a:rPr lang="de-DE" sz="3100" b="1" dirty="0">
                <a:latin typeface="Times New Roman" panose="02020603050405020304" pitchFamily="18" charset="0"/>
                <a:cs typeface="Times New Roman" panose="02020603050405020304" pitchFamily="18" charset="0"/>
              </a:rPr>
              <a:t>images: </a:t>
            </a:r>
            <a:r>
              <a:rPr lang="en-US" sz="3200" dirty="0"/>
              <a:t>Hyperparameters finetuning and model evaluation</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13</a:t>
            </a:fld>
            <a:endParaRPr lang="en-US"/>
          </a:p>
        </p:txBody>
      </p:sp>
      <p:sp>
        <p:nvSpPr>
          <p:cNvPr id="3" name="TextBox 2">
            <a:extLst>
              <a:ext uri="{FF2B5EF4-FFF2-40B4-BE49-F238E27FC236}">
                <a16:creationId xmlns:a16="http://schemas.microsoft.com/office/drawing/2014/main" id="{9A456337-100C-A2A0-6F08-BE58C73C9A31}"/>
              </a:ext>
            </a:extLst>
          </p:cNvPr>
          <p:cNvSpPr txBox="1"/>
          <p:nvPr/>
        </p:nvSpPr>
        <p:spPr>
          <a:xfrm>
            <a:off x="1961148" y="1816768"/>
            <a:ext cx="3537284" cy="369332"/>
          </a:xfrm>
          <a:prstGeom prst="rect">
            <a:avLst/>
          </a:prstGeom>
          <a:noFill/>
        </p:spPr>
        <p:txBody>
          <a:bodyPr wrap="square" rtlCol="0">
            <a:spAutoFit/>
          </a:bodyPr>
          <a:lstStyle/>
          <a:p>
            <a:r>
              <a:rPr lang="en-US" dirty="0"/>
              <a:t>Finetuning pretraining model</a:t>
            </a:r>
          </a:p>
        </p:txBody>
      </p:sp>
    </p:spTree>
    <p:extLst>
      <p:ext uri="{BB962C8B-B14F-4D97-AF65-F5344CB8AC3E}">
        <p14:creationId xmlns:p14="http://schemas.microsoft.com/office/powerpoint/2010/main" val="125037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sz="4400" b="1" dirty="0">
                <a:solidFill>
                  <a:srgbClr val="5C0000"/>
                </a:solidFill>
                <a:latin typeface="Times New Roman" panose="02020603050405020304" pitchFamily="18" charset="0"/>
                <a:cs typeface="Times New Roman" panose="02020603050405020304" pitchFamily="18" charset="0"/>
              </a:rPr>
              <a:t>VI. results</a:t>
            </a:r>
            <a:br>
              <a:rPr lang="de-DE" sz="4400" b="1" dirty="0">
                <a:solidFill>
                  <a:srgbClr val="5C0000"/>
                </a:solidFill>
                <a:latin typeface="Times New Roman" panose="02020603050405020304" pitchFamily="18" charset="0"/>
                <a:cs typeface="Times New Roman" panose="02020603050405020304" pitchFamily="18" charset="0"/>
              </a:rPr>
            </a:br>
            <a:r>
              <a:rPr lang="de-DE" sz="3100" b="1" dirty="0">
                <a:latin typeface="Times New Roman" panose="02020603050405020304" pitchFamily="18" charset="0"/>
                <a:cs typeface="Times New Roman" panose="02020603050405020304" pitchFamily="18" charset="0"/>
              </a:rPr>
              <a:t>tabulated:</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a:xfrm>
            <a:off x="4724400" y="6404328"/>
            <a:ext cx="2743200" cy="365125"/>
          </a:xfrm>
        </p:spPr>
        <p:txBody>
          <a:bodyPr/>
          <a:lstStyle/>
          <a:p>
            <a:fld id="{C7DA4AE7-BF58-4D44-80BF-527B0DDA1114}" type="slidenum">
              <a:rPr lang="en-US" smtClean="0"/>
              <a:t>14</a:t>
            </a:fld>
            <a:endParaRPr lang="en-US"/>
          </a:p>
        </p:txBody>
      </p:sp>
      <p:sp>
        <p:nvSpPr>
          <p:cNvPr id="3" name="TextBox 2">
            <a:extLst>
              <a:ext uri="{FF2B5EF4-FFF2-40B4-BE49-F238E27FC236}">
                <a16:creationId xmlns:a16="http://schemas.microsoft.com/office/drawing/2014/main" id="{BDF26720-C909-B117-D6FB-A4FEF4CB3148}"/>
              </a:ext>
            </a:extLst>
          </p:cNvPr>
          <p:cNvSpPr txBox="1"/>
          <p:nvPr/>
        </p:nvSpPr>
        <p:spPr>
          <a:xfrm>
            <a:off x="938463" y="2550695"/>
            <a:ext cx="2189748" cy="369332"/>
          </a:xfrm>
          <a:prstGeom prst="rect">
            <a:avLst/>
          </a:prstGeom>
          <a:noFill/>
        </p:spPr>
        <p:txBody>
          <a:bodyPr wrap="square" rtlCol="0">
            <a:spAutoFit/>
          </a:bodyPr>
          <a:lstStyle/>
          <a:p>
            <a:r>
              <a:rPr lang="en-US" dirty="0"/>
              <a:t>Confusion matrix</a:t>
            </a:r>
          </a:p>
        </p:txBody>
      </p:sp>
    </p:spTree>
    <p:extLst>
      <p:ext uri="{BB962C8B-B14F-4D97-AF65-F5344CB8AC3E}">
        <p14:creationId xmlns:p14="http://schemas.microsoft.com/office/powerpoint/2010/main" val="312001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sz="4400" b="1" dirty="0">
                <a:solidFill>
                  <a:srgbClr val="5C0000"/>
                </a:solidFill>
                <a:latin typeface="Times New Roman" panose="02020603050405020304" pitchFamily="18" charset="0"/>
                <a:cs typeface="Times New Roman" panose="02020603050405020304" pitchFamily="18" charset="0"/>
              </a:rPr>
              <a:t>VI. results</a:t>
            </a:r>
            <a:br>
              <a:rPr lang="de-DE" sz="4400" b="1" dirty="0">
                <a:solidFill>
                  <a:srgbClr val="5C0000"/>
                </a:solidFill>
                <a:latin typeface="Times New Roman" panose="02020603050405020304" pitchFamily="18" charset="0"/>
                <a:cs typeface="Times New Roman" panose="02020603050405020304" pitchFamily="18" charset="0"/>
              </a:rPr>
            </a:br>
            <a:r>
              <a:rPr lang="de-DE" sz="3100" b="1" dirty="0">
                <a:latin typeface="Times New Roman" panose="02020603050405020304" pitchFamily="18" charset="0"/>
                <a:cs typeface="Times New Roman" panose="02020603050405020304" pitchFamily="18" charset="0"/>
              </a:rPr>
              <a:t>tabulated:</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a:xfrm>
            <a:off x="4724400" y="6404328"/>
            <a:ext cx="2743200" cy="365125"/>
          </a:xfrm>
        </p:spPr>
        <p:txBody>
          <a:bodyPr/>
          <a:lstStyle/>
          <a:p>
            <a:fld id="{C7DA4AE7-BF58-4D44-80BF-527B0DDA1114}" type="slidenum">
              <a:rPr lang="en-US" smtClean="0"/>
              <a:t>15</a:t>
            </a:fld>
            <a:endParaRPr lang="en-US"/>
          </a:p>
        </p:txBody>
      </p:sp>
      <p:sp>
        <p:nvSpPr>
          <p:cNvPr id="3" name="TextBox 2">
            <a:extLst>
              <a:ext uri="{FF2B5EF4-FFF2-40B4-BE49-F238E27FC236}">
                <a16:creationId xmlns:a16="http://schemas.microsoft.com/office/drawing/2014/main" id="{BDF26720-C909-B117-D6FB-A4FEF4CB3148}"/>
              </a:ext>
            </a:extLst>
          </p:cNvPr>
          <p:cNvSpPr txBox="1"/>
          <p:nvPr/>
        </p:nvSpPr>
        <p:spPr>
          <a:xfrm>
            <a:off x="372979" y="2105527"/>
            <a:ext cx="2189748" cy="369332"/>
          </a:xfrm>
          <a:prstGeom prst="rect">
            <a:avLst/>
          </a:prstGeom>
          <a:noFill/>
        </p:spPr>
        <p:txBody>
          <a:bodyPr wrap="square" rtlCol="0">
            <a:spAutoFit/>
          </a:bodyPr>
          <a:lstStyle/>
          <a:p>
            <a:r>
              <a:rPr lang="en-US" dirty="0" err="1"/>
              <a:t>deplyment</a:t>
            </a:r>
            <a:endParaRPr lang="en-US" dirty="0"/>
          </a:p>
        </p:txBody>
      </p:sp>
      <p:sp>
        <p:nvSpPr>
          <p:cNvPr id="5" name="Rectangle: Rounded Corners 4">
            <a:extLst>
              <a:ext uri="{FF2B5EF4-FFF2-40B4-BE49-F238E27FC236}">
                <a16:creationId xmlns:a16="http://schemas.microsoft.com/office/drawing/2014/main" id="{8DDE28B7-377B-CBDC-4190-22B758128858}"/>
              </a:ext>
            </a:extLst>
          </p:cNvPr>
          <p:cNvSpPr/>
          <p:nvPr/>
        </p:nvSpPr>
        <p:spPr>
          <a:xfrm>
            <a:off x="1467853" y="3332747"/>
            <a:ext cx="1395663" cy="5895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keras</a:t>
            </a:r>
            <a:endParaRPr lang="en-US" dirty="0"/>
          </a:p>
        </p:txBody>
      </p:sp>
      <p:sp>
        <p:nvSpPr>
          <p:cNvPr id="6" name="Rectangle: Rounded Corners 5">
            <a:extLst>
              <a:ext uri="{FF2B5EF4-FFF2-40B4-BE49-F238E27FC236}">
                <a16:creationId xmlns:a16="http://schemas.microsoft.com/office/drawing/2014/main" id="{31345267-A26B-FCA0-97D9-DC8CEC820EE0}"/>
              </a:ext>
            </a:extLst>
          </p:cNvPr>
          <p:cNvSpPr/>
          <p:nvPr/>
        </p:nvSpPr>
        <p:spPr>
          <a:xfrm>
            <a:off x="4375485" y="3332747"/>
            <a:ext cx="1395663" cy="5895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onnx</a:t>
            </a:r>
            <a:endParaRPr lang="en-US" dirty="0"/>
          </a:p>
        </p:txBody>
      </p:sp>
      <p:sp>
        <p:nvSpPr>
          <p:cNvPr id="7" name="Rectangle: Rounded Corners 6">
            <a:extLst>
              <a:ext uri="{FF2B5EF4-FFF2-40B4-BE49-F238E27FC236}">
                <a16:creationId xmlns:a16="http://schemas.microsoft.com/office/drawing/2014/main" id="{C7277F39-536A-564D-2E7A-9751A00B12F6}"/>
              </a:ext>
            </a:extLst>
          </p:cNvPr>
          <p:cNvSpPr/>
          <p:nvPr/>
        </p:nvSpPr>
        <p:spPr>
          <a:xfrm>
            <a:off x="7379369" y="3332747"/>
            <a:ext cx="1395663" cy="5895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linwave</a:t>
            </a:r>
            <a:endParaRPr lang="en-US" dirty="0"/>
          </a:p>
        </p:txBody>
      </p:sp>
      <p:cxnSp>
        <p:nvCxnSpPr>
          <p:cNvPr id="9" name="Straight Arrow Connector 8">
            <a:extLst>
              <a:ext uri="{FF2B5EF4-FFF2-40B4-BE49-F238E27FC236}">
                <a16:creationId xmlns:a16="http://schemas.microsoft.com/office/drawing/2014/main" id="{1F90D96B-4084-36D1-4A59-40BD6D886E3C}"/>
              </a:ext>
            </a:extLst>
          </p:cNvPr>
          <p:cNvCxnSpPr>
            <a:stCxn id="5" idx="3"/>
            <a:endCxn id="6" idx="1"/>
          </p:cNvCxnSpPr>
          <p:nvPr/>
        </p:nvCxnSpPr>
        <p:spPr>
          <a:xfrm>
            <a:off x="2863516" y="3627521"/>
            <a:ext cx="15119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597ECB5-E887-749D-4942-CF66D506AF5A}"/>
              </a:ext>
            </a:extLst>
          </p:cNvPr>
          <p:cNvCxnSpPr>
            <a:cxnSpLocks/>
            <a:stCxn id="6" idx="3"/>
            <a:endCxn id="7" idx="1"/>
          </p:cNvCxnSpPr>
          <p:nvPr/>
        </p:nvCxnSpPr>
        <p:spPr>
          <a:xfrm>
            <a:off x="5771148" y="3627521"/>
            <a:ext cx="16082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277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sz="4400" b="1" dirty="0">
                <a:solidFill>
                  <a:srgbClr val="5C0000"/>
                </a:solidFill>
                <a:latin typeface="Times New Roman" panose="02020603050405020304" pitchFamily="18" charset="0"/>
                <a:cs typeface="Times New Roman" panose="02020603050405020304" pitchFamily="18" charset="0"/>
              </a:rPr>
              <a:t>V. Results</a:t>
            </a:r>
            <a:br>
              <a:rPr lang="de-DE" sz="4400" b="1" dirty="0">
                <a:solidFill>
                  <a:srgbClr val="5C0000"/>
                </a:solidFill>
                <a:latin typeface="Times New Roman" panose="02020603050405020304" pitchFamily="18" charset="0"/>
                <a:cs typeface="Times New Roman" panose="02020603050405020304" pitchFamily="18" charset="0"/>
              </a:rPr>
            </a:br>
            <a:r>
              <a:rPr lang="de-DE" sz="3100" b="1" dirty="0">
                <a:latin typeface="Times New Roman" panose="02020603050405020304" pitchFamily="18" charset="0"/>
                <a:cs typeface="Times New Roman" panose="02020603050405020304" pitchFamily="18" charset="0"/>
              </a:rPr>
              <a:t>images:</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16</a:t>
            </a:fld>
            <a:endParaRPr lang="en-US"/>
          </a:p>
        </p:txBody>
      </p:sp>
      <p:sp>
        <p:nvSpPr>
          <p:cNvPr id="3" name="TextBox 2">
            <a:extLst>
              <a:ext uri="{FF2B5EF4-FFF2-40B4-BE49-F238E27FC236}">
                <a16:creationId xmlns:a16="http://schemas.microsoft.com/office/drawing/2014/main" id="{A4795376-8581-8CEE-F1F6-E18148440681}"/>
              </a:ext>
            </a:extLst>
          </p:cNvPr>
          <p:cNvSpPr txBox="1"/>
          <p:nvPr/>
        </p:nvSpPr>
        <p:spPr>
          <a:xfrm>
            <a:off x="938463" y="2550695"/>
            <a:ext cx="2189748" cy="369332"/>
          </a:xfrm>
          <a:prstGeom prst="rect">
            <a:avLst/>
          </a:prstGeom>
          <a:noFill/>
        </p:spPr>
        <p:txBody>
          <a:bodyPr wrap="square" rtlCol="0">
            <a:spAutoFit/>
          </a:bodyPr>
          <a:lstStyle/>
          <a:p>
            <a:r>
              <a:rPr lang="en-US" dirty="0"/>
              <a:t>Confusion matrix</a:t>
            </a:r>
          </a:p>
        </p:txBody>
      </p:sp>
    </p:spTree>
    <p:extLst>
      <p:ext uri="{BB962C8B-B14F-4D97-AF65-F5344CB8AC3E}">
        <p14:creationId xmlns:p14="http://schemas.microsoft.com/office/powerpoint/2010/main" val="1427269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0D27F6-EFDA-23BE-5427-18FA594DFEDD}"/>
              </a:ext>
            </a:extLst>
          </p:cNvPr>
          <p:cNvSpPr>
            <a:spLocks noGrp="1"/>
          </p:cNvSpPr>
          <p:nvPr>
            <p:ph type="sldNum" sz="quarter" idx="12"/>
          </p:nvPr>
        </p:nvSpPr>
        <p:spPr/>
        <p:txBody>
          <a:bodyPr/>
          <a:lstStyle/>
          <a:p>
            <a:fld id="{C7DA4AE7-BF58-4D44-80BF-527B0DDA1114}" type="slidenum">
              <a:rPr lang="en-US" smtClean="0"/>
              <a:t>17</a:t>
            </a:fld>
            <a:endParaRPr lang="en-US"/>
          </a:p>
        </p:txBody>
      </p:sp>
      <p:sp>
        <p:nvSpPr>
          <p:cNvPr id="6" name="Title 5">
            <a:extLst>
              <a:ext uri="{FF2B5EF4-FFF2-40B4-BE49-F238E27FC236}">
                <a16:creationId xmlns:a16="http://schemas.microsoft.com/office/drawing/2014/main" id="{FB2139C0-DC1B-B076-38DF-2608B4BEE6E1}"/>
              </a:ext>
            </a:extLst>
          </p:cNvPr>
          <p:cNvSpPr txBox="1">
            <a:spLocks noGrp="1"/>
          </p:cNvSpPr>
          <p:nvPr>
            <p:ph type="title"/>
          </p:nvPr>
        </p:nvSpPr>
        <p:spPr>
          <a:xfrm>
            <a:off x="1422400" y="1934756"/>
            <a:ext cx="10515600" cy="1200329"/>
          </a:xfrm>
          <a:prstGeom prst="rect">
            <a:avLst/>
          </a:prstGeom>
          <a:noFill/>
        </p:spPr>
        <p:txBody>
          <a:bodyPr wrap="square" rtlCol="0">
            <a:spAutoFit/>
          </a:bodyPr>
          <a:lstStyle/>
          <a:p>
            <a:r>
              <a:rPr lang="en-US" sz="4800" b="1" i="0" u="none" strike="noStrike" dirty="0">
                <a:solidFill>
                  <a:srgbClr val="5C0000"/>
                </a:solidFill>
                <a:effectLst/>
                <a:latin typeface="Times New Roman" panose="02020603050405020304" pitchFamily="18" charset="0"/>
                <a:cs typeface="Times New Roman" panose="02020603050405020304" pitchFamily="18" charset="0"/>
              </a:rPr>
              <a:t>Thank you for your attention!</a:t>
            </a:r>
          </a:p>
          <a:p>
            <a:r>
              <a:rPr lang="en-US" sz="3200" b="1" dirty="0">
                <a:solidFill>
                  <a:srgbClr val="102C48"/>
                </a:solidFill>
                <a:latin typeface="Times New Roman" panose="02020603050405020304" pitchFamily="18" charset="0"/>
                <a:cs typeface="Times New Roman" panose="02020603050405020304" pitchFamily="18" charset="0"/>
              </a:rPr>
              <a:t>Questions?</a:t>
            </a:r>
            <a:endParaRPr lang="en-US" sz="3200" dirty="0">
              <a:solidFill>
                <a:srgbClr val="102C48"/>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B97969B-7951-EE40-2973-876991439D66}"/>
              </a:ext>
            </a:extLst>
          </p:cNvPr>
          <p:cNvSpPr txBox="1"/>
          <p:nvPr/>
        </p:nvSpPr>
        <p:spPr>
          <a:xfrm>
            <a:off x="2098195" y="4990617"/>
            <a:ext cx="4350102" cy="1138773"/>
          </a:xfrm>
          <a:prstGeom prst="rect">
            <a:avLst/>
          </a:prstGeom>
          <a:noFill/>
        </p:spPr>
        <p:txBody>
          <a:bodyPr wrap="none" rtlCol="0">
            <a:spAutoFit/>
          </a:bodyPr>
          <a:lstStyle/>
          <a:p>
            <a:r>
              <a:rPr lang="en-US" sz="2400" u="sng" dirty="0">
                <a:solidFill>
                  <a:srgbClr val="102C48"/>
                </a:solidFill>
                <a:hlinkClick r:id="rId2">
                  <a:extLst>
                    <a:ext uri="{A12FA001-AC4F-418D-AE19-62706E023703}">
                      <ahyp:hlinkClr xmlns:ahyp="http://schemas.microsoft.com/office/drawing/2018/hyperlinkcolor" val="tx"/>
                    </a:ext>
                  </a:extLst>
                </a:hlinkClick>
              </a:rPr>
              <a:t>kontsos@rowan.edu</a:t>
            </a:r>
            <a:endParaRPr lang="en-US" sz="2400" u="sng" dirty="0">
              <a:solidFill>
                <a:srgbClr val="102C48"/>
              </a:solidFill>
            </a:endParaRPr>
          </a:p>
          <a:p>
            <a:r>
              <a:rPr lang="en-US" sz="2400" u="sng" dirty="0">
                <a:solidFill>
                  <a:srgbClr val="102C48"/>
                </a:solidFill>
                <a:hlinkClick r:id="rId3">
                  <a:extLst>
                    <a:ext uri="{A12FA001-AC4F-418D-AE19-62706E023703}">
                      <ahyp:hlinkClr xmlns:ahyp="http://schemas.microsoft.com/office/drawing/2018/hyperlinkcolor" val="tx"/>
                    </a:ext>
                  </a:extLst>
                </a:hlinkClick>
              </a:rPr>
              <a:t>bensid28@students.rowan.edu</a:t>
            </a:r>
            <a:endParaRPr lang="en-US" sz="2400" u="sng" dirty="0">
              <a:solidFill>
                <a:srgbClr val="102C48"/>
              </a:solidFill>
            </a:endParaRPr>
          </a:p>
          <a:p>
            <a:endParaRPr lang="en-US" sz="2000" u="sng" dirty="0">
              <a:solidFill>
                <a:srgbClr val="102C48"/>
              </a:solidFill>
            </a:endParaRPr>
          </a:p>
        </p:txBody>
      </p:sp>
    </p:spTree>
    <p:extLst>
      <p:ext uri="{BB962C8B-B14F-4D97-AF65-F5344CB8AC3E}">
        <p14:creationId xmlns:p14="http://schemas.microsoft.com/office/powerpoint/2010/main" val="50688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b="1" dirty="0">
                <a:solidFill>
                  <a:srgbClr val="5C0000"/>
                </a:solidFill>
                <a:latin typeface="Times New Roman" panose="02020603050405020304" pitchFamily="18" charset="0"/>
                <a:cs typeface="Times New Roman" panose="02020603050405020304" pitchFamily="18" charset="0"/>
              </a:rPr>
              <a:t> I. </a:t>
            </a:r>
            <a:r>
              <a:rPr lang="de-DE" sz="4000" b="1" dirty="0">
                <a:solidFill>
                  <a:srgbClr val="5C0000"/>
                </a:solidFill>
                <a:latin typeface="Times New Roman" panose="02020603050405020304" pitchFamily="18" charset="0"/>
                <a:cs typeface="Times New Roman" panose="02020603050405020304" pitchFamily="18" charset="0"/>
              </a:rPr>
              <a:t>Problem Formulation</a:t>
            </a:r>
            <a:br>
              <a:rPr lang="de-DE" dirty="0"/>
            </a:b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2</a:t>
            </a:fld>
            <a:endParaRPr lang="en-US"/>
          </a:p>
        </p:txBody>
      </p:sp>
      <p:pic>
        <p:nvPicPr>
          <p:cNvPr id="5" name="Picture 4" descr="A close-up of a wall&#10;&#10;Description automatically generated">
            <a:extLst>
              <a:ext uri="{FF2B5EF4-FFF2-40B4-BE49-F238E27FC236}">
                <a16:creationId xmlns:a16="http://schemas.microsoft.com/office/drawing/2014/main" id="{7AD9FED8-6580-9C5D-2EF9-CDF258629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786457" y="1252920"/>
            <a:ext cx="4142523" cy="4660341"/>
          </a:xfrm>
          <a:prstGeom prst="rect">
            <a:avLst/>
          </a:prstGeom>
        </p:spPr>
      </p:pic>
      <p:sp>
        <p:nvSpPr>
          <p:cNvPr id="6" name="TextBox 5">
            <a:extLst>
              <a:ext uri="{FF2B5EF4-FFF2-40B4-BE49-F238E27FC236}">
                <a16:creationId xmlns:a16="http://schemas.microsoft.com/office/drawing/2014/main" id="{8FBD110E-BBB7-3154-34CB-5538F142E03D}"/>
              </a:ext>
            </a:extLst>
          </p:cNvPr>
          <p:cNvSpPr txBox="1"/>
          <p:nvPr/>
        </p:nvSpPr>
        <p:spPr>
          <a:xfrm>
            <a:off x="392162" y="1667181"/>
            <a:ext cx="4241483" cy="3554819"/>
          </a:xfrm>
          <a:prstGeom prst="rect">
            <a:avLst/>
          </a:prstGeom>
          <a:noFill/>
        </p:spPr>
        <p:txBody>
          <a:bodyPr wrap="square" rtlCol="0">
            <a:spAutoFit/>
          </a:bodyPr>
          <a:lstStyle/>
          <a:p>
            <a:r>
              <a:rPr lang="en-US" b="1" dirty="0"/>
              <a:t>Setup:</a:t>
            </a:r>
          </a:p>
          <a:p>
            <a:endParaRPr lang="en-US" dirty="0"/>
          </a:p>
          <a:p>
            <a:r>
              <a:rPr lang="en-US" dirty="0"/>
              <a:t>- Steel plate (750 x 750 x 4) mm</a:t>
            </a:r>
          </a:p>
          <a:p>
            <a:r>
              <a:rPr lang="en-US" dirty="0"/>
              <a:t>- 4 sensors of type VS150-RIC (34 dB gain)</a:t>
            </a:r>
          </a:p>
          <a:p>
            <a:r>
              <a:rPr lang="en-US" dirty="0"/>
              <a:t>- Acquisition settings:</a:t>
            </a:r>
          </a:p>
          <a:p>
            <a:r>
              <a:rPr lang="en-US" dirty="0"/>
              <a:t>  - Digital filter: bypass -&gt; 85-2400 kHz (analog filter)</a:t>
            </a:r>
          </a:p>
          <a:p>
            <a:r>
              <a:rPr lang="en-US" dirty="0"/>
              <a:t>  - Threshold: 40 </a:t>
            </a:r>
            <a:r>
              <a:rPr lang="en-US" dirty="0" err="1"/>
              <a:t>dBAE</a:t>
            </a:r>
            <a:endParaRPr lang="en-US" dirty="0"/>
          </a:p>
          <a:p>
            <a:r>
              <a:rPr lang="en-US" dirty="0"/>
              <a:t>  - Sample rate: 5 MHz</a:t>
            </a:r>
          </a:p>
          <a:p>
            <a:r>
              <a:rPr lang="en-US" dirty="0"/>
              <a:t>  - </a:t>
            </a:r>
            <a:r>
              <a:rPr lang="en-US" dirty="0" err="1"/>
              <a:t>Pretrigger</a:t>
            </a:r>
            <a:r>
              <a:rPr lang="en-US" dirty="0"/>
              <a:t> samples: 2048</a:t>
            </a:r>
          </a:p>
          <a:p>
            <a:r>
              <a:rPr lang="en-US" dirty="0"/>
              <a:t>  - Post-duration samples: 1024</a:t>
            </a:r>
          </a:p>
          <a:p>
            <a:endParaRPr lang="en-US" sz="900" dirty="0"/>
          </a:p>
        </p:txBody>
      </p:sp>
    </p:spTree>
    <p:extLst>
      <p:ext uri="{BB962C8B-B14F-4D97-AF65-F5344CB8AC3E}">
        <p14:creationId xmlns:p14="http://schemas.microsoft.com/office/powerpoint/2010/main" val="56124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15085" y="420320"/>
            <a:ext cx="10515600" cy="951110"/>
          </a:xfrm>
        </p:spPr>
        <p:txBody>
          <a:bodyPr>
            <a:normAutofit fontScale="90000"/>
          </a:bodyPr>
          <a:lstStyle/>
          <a:p>
            <a:r>
              <a:rPr lang="de-DE" b="1" dirty="0">
                <a:solidFill>
                  <a:srgbClr val="5C0000"/>
                </a:solidFill>
                <a:latin typeface="Times New Roman" panose="02020603050405020304" pitchFamily="18" charset="0"/>
                <a:cs typeface="Times New Roman" panose="02020603050405020304" pitchFamily="18" charset="0"/>
              </a:rPr>
              <a:t> </a:t>
            </a:r>
            <a:r>
              <a:rPr lang="de-DE" sz="4000" b="1" dirty="0">
                <a:solidFill>
                  <a:srgbClr val="5C0000"/>
                </a:solidFill>
                <a:latin typeface="Times New Roman" panose="02020603050405020304" pitchFamily="18" charset="0"/>
                <a:cs typeface="Times New Roman" panose="02020603050405020304" pitchFamily="18" charset="0"/>
              </a:rPr>
              <a:t>II. </a:t>
            </a:r>
            <a:r>
              <a:rPr lang="de-DE" sz="4800" b="1" dirty="0">
                <a:solidFill>
                  <a:srgbClr val="5C0000"/>
                </a:solidFill>
                <a:latin typeface="Times New Roman" panose="02020603050405020304" pitchFamily="18" charset="0"/>
                <a:cs typeface="Times New Roman" panose="02020603050405020304" pitchFamily="18" charset="0"/>
              </a:rPr>
              <a:t>Data Discovery</a:t>
            </a:r>
            <a:br>
              <a:rPr lang="de-DE" sz="4000" dirty="0"/>
            </a:br>
            <a:r>
              <a:rPr lang="de-DE" sz="4000" b="1" dirty="0">
                <a:latin typeface="Times New Roman" panose="02020603050405020304" pitchFamily="18" charset="0"/>
                <a:cs typeface="Times New Roman" panose="02020603050405020304" pitchFamily="18" charset="0"/>
              </a:rPr>
              <a:t> data collection</a:t>
            </a:r>
            <a:br>
              <a:rPr lang="de-DE" dirty="0"/>
            </a:b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3</a:t>
            </a:fld>
            <a:endParaRPr lang="en-US"/>
          </a:p>
        </p:txBody>
      </p:sp>
      <p:sp>
        <p:nvSpPr>
          <p:cNvPr id="10" name="TextBox 9">
            <a:extLst>
              <a:ext uri="{FF2B5EF4-FFF2-40B4-BE49-F238E27FC236}">
                <a16:creationId xmlns:a16="http://schemas.microsoft.com/office/drawing/2014/main" id="{F7FCF062-8F30-3446-0D53-5014B2C558EC}"/>
              </a:ext>
            </a:extLst>
          </p:cNvPr>
          <p:cNvSpPr txBox="1"/>
          <p:nvPr/>
        </p:nvSpPr>
        <p:spPr>
          <a:xfrm>
            <a:off x="224319" y="1434141"/>
            <a:ext cx="6587448" cy="4247317"/>
          </a:xfrm>
          <a:prstGeom prst="rect">
            <a:avLst/>
          </a:prstGeom>
          <a:noFill/>
        </p:spPr>
        <p:txBody>
          <a:bodyPr wrap="square" rtlCol="0">
            <a:spAutoFit/>
          </a:bodyPr>
          <a:lstStyle/>
          <a:p>
            <a:r>
              <a:rPr lang="en-US" sz="1400" b="1" dirty="0"/>
              <a:t>Four different sources (source mechanisms):</a:t>
            </a:r>
          </a:p>
          <a:p>
            <a:endParaRPr lang="en-US" sz="1400" dirty="0"/>
          </a:p>
          <a:p>
            <a:r>
              <a:rPr lang="en-US" sz="1400" dirty="0"/>
              <a:t>1. Sherbet powder (cavitation): Sherbet powder was applied to the substrate surface (in small piles) and sprinkled with water until a visible reaction took place (bubble formation).</a:t>
            </a:r>
          </a:p>
          <a:p>
            <a:endParaRPr lang="en-US" sz="1400" dirty="0"/>
          </a:p>
          <a:p>
            <a:r>
              <a:rPr lang="en-US" sz="1400" dirty="0"/>
              <a:t>2. Fiber friction (soft on hard): The part with the barbs was used from a commercially available hook and loop fastener and the barbs were brought into contact with the substrate. The hook and loop fastener was then moved in circles over the substrate using variable pressure applied with fingers.</a:t>
            </a:r>
          </a:p>
          <a:p>
            <a:endParaRPr lang="en-US" sz="1400" dirty="0"/>
          </a:p>
          <a:p>
            <a:r>
              <a:rPr lang="en-US" sz="1400" dirty="0"/>
              <a:t>3. Sand (impacts): Sand with a maximum grain size of 1 mm was dropped onto the substrate surface from a height of approx. 20 cm.</a:t>
            </a:r>
          </a:p>
          <a:p>
            <a:endParaRPr lang="en-US" sz="1400" dirty="0"/>
          </a:p>
          <a:p>
            <a:r>
              <a:rPr lang="en-US" sz="1400" dirty="0"/>
              <a:t>4. Sand friction (hard on hard): A small metal plate was passed over the substrate surface. Grains of sand were placed between the metal plate and the substrate.</a:t>
            </a:r>
          </a:p>
          <a:p>
            <a:endParaRPr lang="en-US" sz="1400" dirty="0"/>
          </a:p>
          <a:p>
            <a:r>
              <a:rPr lang="en-US" sz="1400" dirty="0"/>
              <a:t>The data set if balanced with ~6900 records for each source.</a:t>
            </a:r>
          </a:p>
          <a:p>
            <a:endParaRPr lang="en-US" dirty="0"/>
          </a:p>
        </p:txBody>
      </p:sp>
    </p:spTree>
    <p:extLst>
      <p:ext uri="{BB962C8B-B14F-4D97-AF65-F5344CB8AC3E}">
        <p14:creationId xmlns:p14="http://schemas.microsoft.com/office/powerpoint/2010/main" val="381494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b="1" dirty="0">
                <a:solidFill>
                  <a:srgbClr val="5C0000"/>
                </a:solidFill>
                <a:latin typeface="Times New Roman" panose="02020603050405020304" pitchFamily="18" charset="0"/>
                <a:cs typeface="Times New Roman" panose="02020603050405020304" pitchFamily="18" charset="0"/>
              </a:rPr>
              <a:t> </a:t>
            </a:r>
            <a:r>
              <a:rPr lang="de-DE" sz="4000" b="1" dirty="0">
                <a:solidFill>
                  <a:srgbClr val="5C0000"/>
                </a:solidFill>
                <a:latin typeface="Times New Roman" panose="02020603050405020304" pitchFamily="18" charset="0"/>
                <a:cs typeface="Times New Roman" panose="02020603050405020304" pitchFamily="18" charset="0"/>
              </a:rPr>
              <a:t>II. </a:t>
            </a:r>
            <a:r>
              <a:rPr lang="de-DE" sz="4800" b="1" dirty="0">
                <a:solidFill>
                  <a:srgbClr val="5C0000"/>
                </a:solidFill>
                <a:latin typeface="Times New Roman" panose="02020603050405020304" pitchFamily="18" charset="0"/>
                <a:cs typeface="Times New Roman" panose="02020603050405020304" pitchFamily="18" charset="0"/>
              </a:rPr>
              <a:t>Data Discovery</a:t>
            </a:r>
            <a:br>
              <a:rPr lang="de-DE" sz="4000" dirty="0"/>
            </a:br>
            <a:r>
              <a:rPr lang="de-DE" sz="4000" b="1" dirty="0">
                <a:latin typeface="Times New Roman" panose="02020603050405020304" pitchFamily="18" charset="0"/>
                <a:cs typeface="Times New Roman" panose="02020603050405020304" pitchFamily="18" charset="0"/>
              </a:rPr>
              <a:t> Visiualization</a:t>
            </a:r>
            <a:br>
              <a:rPr lang="de-DE" dirty="0"/>
            </a:b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4</a:t>
            </a:fld>
            <a:endParaRPr lang="en-US"/>
          </a:p>
        </p:txBody>
      </p:sp>
      <p:pic>
        <p:nvPicPr>
          <p:cNvPr id="1026" name="Picture 2" descr="A blue graph with numbers and lines&#10;&#10;Description automatically generated">
            <a:extLst>
              <a:ext uri="{FF2B5EF4-FFF2-40B4-BE49-F238E27FC236}">
                <a16:creationId xmlns:a16="http://schemas.microsoft.com/office/drawing/2014/main" id="{B7477220-BAB7-D25F-DB6B-8CED2981F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9" y="4428948"/>
            <a:ext cx="3623481" cy="17602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A graph of a sound wave&#10;&#10;Description automatically generated">
            <a:extLst>
              <a:ext uri="{FF2B5EF4-FFF2-40B4-BE49-F238E27FC236}">
                <a16:creationId xmlns:a16="http://schemas.microsoft.com/office/drawing/2014/main" id="{8D045C46-EAF1-E35D-4784-09DCAB2E2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9" y="2177311"/>
            <a:ext cx="3810000" cy="19326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aph of a sound wave&#10;&#10;Description automatically generated">
            <a:extLst>
              <a:ext uri="{FF2B5EF4-FFF2-40B4-BE49-F238E27FC236}">
                <a16:creationId xmlns:a16="http://schemas.microsoft.com/office/drawing/2014/main" id="{B712E32C-CB92-1DD0-D601-7A89E46946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305681"/>
            <a:ext cx="3810000" cy="188351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A graph of a sound wave&#10;&#10;Description automatically generated">
            <a:extLst>
              <a:ext uri="{FF2B5EF4-FFF2-40B4-BE49-F238E27FC236}">
                <a16:creationId xmlns:a16="http://schemas.microsoft.com/office/drawing/2014/main" id="{D651FEF3-59D8-070A-6EA6-72BD34932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46" y="2177311"/>
            <a:ext cx="3521753" cy="20350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blue graph with numbers and lines&#10;&#10;Description automatically generated">
            <a:extLst>
              <a:ext uri="{FF2B5EF4-FFF2-40B4-BE49-F238E27FC236}">
                <a16:creationId xmlns:a16="http://schemas.microsoft.com/office/drawing/2014/main" id="{8619532F-EDC8-30EE-58AD-342373BFEE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4212405"/>
            <a:ext cx="4588553" cy="203419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 blue graph with numbers and lines&#10;&#10;Description automatically generated">
            <a:extLst>
              <a:ext uri="{FF2B5EF4-FFF2-40B4-BE49-F238E27FC236}">
                <a16:creationId xmlns:a16="http://schemas.microsoft.com/office/drawing/2014/main" id="{19EF1EA0-44B4-947E-99D2-55EB2E86F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0455" y="2177311"/>
            <a:ext cx="4175698" cy="19326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0B084E2-06FF-3539-297F-C047A5C24895}"/>
              </a:ext>
            </a:extLst>
          </p:cNvPr>
          <p:cNvSpPr txBox="1"/>
          <p:nvPr/>
        </p:nvSpPr>
        <p:spPr>
          <a:xfrm>
            <a:off x="482885" y="1488980"/>
            <a:ext cx="3563420" cy="369332"/>
          </a:xfrm>
          <a:prstGeom prst="rect">
            <a:avLst/>
          </a:prstGeom>
          <a:noFill/>
        </p:spPr>
        <p:txBody>
          <a:bodyPr wrap="square" rtlCol="0">
            <a:spAutoFit/>
          </a:bodyPr>
          <a:lstStyle/>
          <a:p>
            <a:r>
              <a:rPr lang="en-US" dirty="0"/>
              <a:t>Different number of samples</a:t>
            </a:r>
          </a:p>
        </p:txBody>
      </p:sp>
    </p:spTree>
    <p:extLst>
      <p:ext uri="{BB962C8B-B14F-4D97-AF65-F5344CB8AC3E}">
        <p14:creationId xmlns:p14="http://schemas.microsoft.com/office/powerpoint/2010/main" val="64082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b="1" dirty="0">
                <a:solidFill>
                  <a:srgbClr val="5C0000"/>
                </a:solidFill>
                <a:latin typeface="Times New Roman" panose="02020603050405020304" pitchFamily="18" charset="0"/>
                <a:cs typeface="Times New Roman" panose="02020603050405020304" pitchFamily="18" charset="0"/>
              </a:rPr>
              <a:t> </a:t>
            </a:r>
            <a:r>
              <a:rPr lang="de-DE" sz="4000" b="1" dirty="0">
                <a:solidFill>
                  <a:srgbClr val="5C0000"/>
                </a:solidFill>
                <a:latin typeface="Times New Roman" panose="02020603050405020304" pitchFamily="18" charset="0"/>
                <a:cs typeface="Times New Roman" panose="02020603050405020304" pitchFamily="18" charset="0"/>
              </a:rPr>
              <a:t>II. </a:t>
            </a:r>
            <a:r>
              <a:rPr lang="de-DE" sz="4800" b="1" dirty="0">
                <a:solidFill>
                  <a:srgbClr val="5C0000"/>
                </a:solidFill>
                <a:latin typeface="Times New Roman" panose="02020603050405020304" pitchFamily="18" charset="0"/>
                <a:cs typeface="Times New Roman" panose="02020603050405020304" pitchFamily="18" charset="0"/>
              </a:rPr>
              <a:t>Data Discovery</a:t>
            </a:r>
            <a:br>
              <a:rPr lang="de-DE" sz="4000" dirty="0"/>
            </a:br>
            <a:r>
              <a:rPr lang="de-DE" sz="4000" b="1" dirty="0">
                <a:latin typeface="Times New Roman" panose="02020603050405020304" pitchFamily="18" charset="0"/>
                <a:cs typeface="Times New Roman" panose="02020603050405020304" pitchFamily="18" charset="0"/>
              </a:rPr>
              <a:t>feature extracrion</a:t>
            </a:r>
            <a:br>
              <a:rPr lang="de-DE" dirty="0"/>
            </a:b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5</a:t>
            </a:fld>
            <a:endParaRPr lang="en-US"/>
          </a:p>
        </p:txBody>
      </p:sp>
      <p:pic>
        <p:nvPicPr>
          <p:cNvPr id="2050" name="Picture 2" descr="Acoustic emission feature [15] | Download Scientific Diagram">
            <a:extLst>
              <a:ext uri="{FF2B5EF4-FFF2-40B4-BE49-F238E27FC236}">
                <a16:creationId xmlns:a16="http://schemas.microsoft.com/office/drawing/2014/main" id="{740FD151-B6C0-523B-0961-B7E6A9CD9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23" y="1364826"/>
            <a:ext cx="6613188" cy="45222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79A1DB3-54A9-01F1-C652-21BDA326A24C}"/>
              </a:ext>
            </a:extLst>
          </p:cNvPr>
          <p:cNvPicPr>
            <a:picLocks noChangeAspect="1"/>
          </p:cNvPicPr>
          <p:nvPr/>
        </p:nvPicPr>
        <p:blipFill>
          <a:blip r:embed="rId3"/>
          <a:stretch>
            <a:fillRect/>
          </a:stretch>
        </p:blipFill>
        <p:spPr>
          <a:xfrm>
            <a:off x="7828908" y="0"/>
            <a:ext cx="4363092" cy="6257925"/>
          </a:xfrm>
          <a:prstGeom prst="rect">
            <a:avLst/>
          </a:prstGeom>
        </p:spPr>
      </p:pic>
    </p:spTree>
    <p:extLst>
      <p:ext uri="{BB962C8B-B14F-4D97-AF65-F5344CB8AC3E}">
        <p14:creationId xmlns:p14="http://schemas.microsoft.com/office/powerpoint/2010/main" val="291570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b="1" dirty="0">
                <a:solidFill>
                  <a:srgbClr val="5C0000"/>
                </a:solidFill>
                <a:latin typeface="Times New Roman" panose="02020603050405020304" pitchFamily="18" charset="0"/>
                <a:cs typeface="Times New Roman" panose="02020603050405020304" pitchFamily="18" charset="0"/>
              </a:rPr>
              <a:t> </a:t>
            </a:r>
            <a:r>
              <a:rPr lang="de-DE" sz="4000" b="1" dirty="0">
                <a:solidFill>
                  <a:srgbClr val="5C0000"/>
                </a:solidFill>
                <a:latin typeface="Times New Roman" panose="02020603050405020304" pitchFamily="18" charset="0"/>
                <a:cs typeface="Times New Roman" panose="02020603050405020304" pitchFamily="18" charset="0"/>
              </a:rPr>
              <a:t>II. </a:t>
            </a:r>
            <a:r>
              <a:rPr lang="de-DE" sz="4800" b="1" dirty="0">
                <a:solidFill>
                  <a:srgbClr val="5C0000"/>
                </a:solidFill>
                <a:latin typeface="Times New Roman" panose="02020603050405020304" pitchFamily="18" charset="0"/>
                <a:cs typeface="Times New Roman" panose="02020603050405020304" pitchFamily="18" charset="0"/>
              </a:rPr>
              <a:t>Data Discovery</a:t>
            </a:r>
            <a:br>
              <a:rPr lang="de-DE" sz="4000" dirty="0"/>
            </a:br>
            <a:r>
              <a:rPr lang="de-DE" sz="4000" b="1" dirty="0">
                <a:latin typeface="Times New Roman" panose="02020603050405020304" pitchFamily="18" charset="0"/>
                <a:cs typeface="Times New Roman" panose="02020603050405020304" pitchFamily="18" charset="0"/>
              </a:rPr>
              <a:t>feature extracrion</a:t>
            </a:r>
            <a:br>
              <a:rPr lang="de-DE" dirty="0"/>
            </a:b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6</a:t>
            </a:fld>
            <a:endParaRPr lang="en-US"/>
          </a:p>
        </p:txBody>
      </p:sp>
      <p:pic>
        <p:nvPicPr>
          <p:cNvPr id="3074" name="Picture 2">
            <a:extLst>
              <a:ext uri="{FF2B5EF4-FFF2-40B4-BE49-F238E27FC236}">
                <a16:creationId xmlns:a16="http://schemas.microsoft.com/office/drawing/2014/main" id="{8F08FC50-17B6-EAAB-2461-84D83981D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772" y="306044"/>
            <a:ext cx="6319282" cy="54094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6C1FAD-BBCF-9501-B220-FD21B6366EEF}"/>
              </a:ext>
            </a:extLst>
          </p:cNvPr>
          <p:cNvSpPr txBox="1"/>
          <p:nvPr/>
        </p:nvSpPr>
        <p:spPr>
          <a:xfrm>
            <a:off x="-40632" y="1258063"/>
            <a:ext cx="4592084" cy="369332"/>
          </a:xfrm>
          <a:prstGeom prst="rect">
            <a:avLst/>
          </a:prstGeom>
          <a:noFill/>
        </p:spPr>
        <p:txBody>
          <a:bodyPr wrap="square" rtlCol="0">
            <a:spAutoFit/>
          </a:bodyPr>
          <a:lstStyle/>
          <a:p>
            <a:r>
              <a:rPr lang="en-US" b="1" dirty="0"/>
              <a:t>Continuous Wavelet transformation:</a:t>
            </a:r>
          </a:p>
        </p:txBody>
      </p:sp>
      <p:pic>
        <p:nvPicPr>
          <p:cNvPr id="6" name="Picture 5">
            <a:extLst>
              <a:ext uri="{FF2B5EF4-FFF2-40B4-BE49-F238E27FC236}">
                <a16:creationId xmlns:a16="http://schemas.microsoft.com/office/drawing/2014/main" id="{784EBBC6-E400-5CF7-7B22-97D318C1E95C}"/>
              </a:ext>
            </a:extLst>
          </p:cNvPr>
          <p:cNvPicPr>
            <a:picLocks noChangeAspect="1"/>
          </p:cNvPicPr>
          <p:nvPr/>
        </p:nvPicPr>
        <p:blipFill>
          <a:blip r:embed="rId3"/>
          <a:stretch>
            <a:fillRect/>
          </a:stretch>
        </p:blipFill>
        <p:spPr>
          <a:xfrm>
            <a:off x="0" y="3384310"/>
            <a:ext cx="5915025" cy="2800350"/>
          </a:xfrm>
          <a:prstGeom prst="rect">
            <a:avLst/>
          </a:prstGeom>
        </p:spPr>
      </p:pic>
      <p:sp>
        <p:nvSpPr>
          <p:cNvPr id="7" name="Rectangle 3">
            <a:extLst>
              <a:ext uri="{FF2B5EF4-FFF2-40B4-BE49-F238E27FC236}">
                <a16:creationId xmlns:a16="http://schemas.microsoft.com/office/drawing/2014/main" id="{FEA97032-431D-3483-5B41-D32FB06A5EFD}"/>
              </a:ext>
            </a:extLst>
          </p:cNvPr>
          <p:cNvSpPr>
            <a:spLocks noChangeArrowheads="1"/>
          </p:cNvSpPr>
          <p:nvPr/>
        </p:nvSpPr>
        <p:spPr bwMode="auto">
          <a:xfrm rot="10800000" flipV="1">
            <a:off x="0" y="1627395"/>
            <a:ext cx="563077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Scaling</a:t>
            </a:r>
            <a:r>
              <a:rPr kumimoji="0" lang="en-US" altLang="en-US" sz="1400" b="0" i="0" u="none" strike="noStrike" cap="none" normalizeH="0" baseline="0" dirty="0">
                <a:ln>
                  <a:noFill/>
                </a:ln>
                <a:solidFill>
                  <a:schemeClr val="tx1"/>
                </a:solidFill>
                <a:effectLst/>
                <a:latin typeface="Arial" panose="020B0604020202020204" pitchFamily="34" charset="0"/>
              </a:rPr>
              <a:t>: Wavelets can be stretched or compressed, changing their scale. A large scale corresponds to low frequency, capturing slower changes in the signal, while a small scale corresponds to high frequency, capturing quick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Shifting</a:t>
            </a:r>
            <a:r>
              <a:rPr kumimoji="0" lang="en-US" altLang="en-US" sz="1400" b="0" i="0" u="none" strike="noStrike" cap="none" normalizeH="0" baseline="0" dirty="0">
                <a:ln>
                  <a:noFill/>
                </a:ln>
                <a:solidFill>
                  <a:schemeClr val="tx1"/>
                </a:solidFill>
                <a:effectLst/>
                <a:latin typeface="Arial" panose="020B0604020202020204" pitchFamily="34" charset="0"/>
              </a:rPr>
              <a:t>: The wavelet is moved or shifted across the signal to analyze different parts. This shift allows you to study the signal both locally in time and at different resolutions</a:t>
            </a:r>
          </a:p>
        </p:txBody>
      </p:sp>
    </p:spTree>
    <p:extLst>
      <p:ext uri="{BB962C8B-B14F-4D97-AF65-F5344CB8AC3E}">
        <p14:creationId xmlns:p14="http://schemas.microsoft.com/office/powerpoint/2010/main" val="276583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b="1" dirty="0">
                <a:solidFill>
                  <a:srgbClr val="5C0000"/>
                </a:solidFill>
                <a:latin typeface="Times New Roman" panose="02020603050405020304" pitchFamily="18" charset="0"/>
                <a:cs typeface="Times New Roman" panose="02020603050405020304" pitchFamily="18" charset="0"/>
              </a:rPr>
              <a:t>III. </a:t>
            </a:r>
            <a:r>
              <a:rPr lang="de-DE" sz="4400" b="1" dirty="0">
                <a:solidFill>
                  <a:srgbClr val="5C0000"/>
                </a:solidFill>
                <a:latin typeface="Times New Roman" panose="02020603050405020304" pitchFamily="18" charset="0"/>
                <a:cs typeface="Times New Roman" panose="02020603050405020304" pitchFamily="18" charset="0"/>
              </a:rPr>
              <a:t>Approach</a:t>
            </a:r>
            <a:br>
              <a:rPr lang="de-DE" dirty="0"/>
            </a:br>
            <a:r>
              <a:rPr lang="de-DE" dirty="0"/>
              <a:t>tabulated data classification</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7</a:t>
            </a:fld>
            <a:endParaRPr lang="en-US"/>
          </a:p>
        </p:txBody>
      </p:sp>
      <p:pic>
        <p:nvPicPr>
          <p:cNvPr id="4098" name="Picture 2" descr="A blue line on a black background&#10;&#10;Description automatically generated">
            <a:extLst>
              <a:ext uri="{FF2B5EF4-FFF2-40B4-BE49-F238E27FC236}">
                <a16:creationId xmlns:a16="http://schemas.microsoft.com/office/drawing/2014/main" id="{963E6AF0-4A6D-F353-323C-4EBEF03D9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13" y="2772469"/>
            <a:ext cx="472857" cy="239806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A network of dots and lines&#10;&#10;Description automatically generated">
            <a:extLst>
              <a:ext uri="{FF2B5EF4-FFF2-40B4-BE49-F238E27FC236}">
                <a16:creationId xmlns:a16="http://schemas.microsoft.com/office/drawing/2014/main" id="{179A703E-68FF-1BCB-3933-88EEFC86F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492" y="2360780"/>
            <a:ext cx="4302918" cy="3221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5">
            <a:extLst>
              <a:ext uri="{FF2B5EF4-FFF2-40B4-BE49-F238E27FC236}">
                <a16:creationId xmlns:a16="http://schemas.microsoft.com/office/drawing/2014/main" id="{DA04F3FC-6694-8AD6-44EF-29AB3F40BB22}"/>
              </a:ext>
            </a:extLst>
          </p:cNvPr>
          <p:cNvSpPr txBox="1"/>
          <p:nvPr/>
        </p:nvSpPr>
        <p:spPr>
          <a:xfrm>
            <a:off x="2354792" y="1890054"/>
            <a:ext cx="17991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b="1" dirty="0"/>
              <a:t>Input</a:t>
            </a:r>
          </a:p>
        </p:txBody>
      </p:sp>
      <p:sp>
        <p:nvSpPr>
          <p:cNvPr id="8" name="TextBox 6">
            <a:extLst>
              <a:ext uri="{FF2B5EF4-FFF2-40B4-BE49-F238E27FC236}">
                <a16:creationId xmlns:a16="http://schemas.microsoft.com/office/drawing/2014/main" id="{2CFFD8FA-CF95-429F-A40E-C8ACD29A381D}"/>
              </a:ext>
            </a:extLst>
          </p:cNvPr>
          <p:cNvSpPr txBox="1"/>
          <p:nvPr/>
        </p:nvSpPr>
        <p:spPr>
          <a:xfrm>
            <a:off x="5138209" y="1879471"/>
            <a:ext cx="17991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b="1"/>
              <a:t>Model</a:t>
            </a:r>
          </a:p>
        </p:txBody>
      </p:sp>
      <p:sp>
        <p:nvSpPr>
          <p:cNvPr id="9" name="TextBox 7">
            <a:extLst>
              <a:ext uri="{FF2B5EF4-FFF2-40B4-BE49-F238E27FC236}">
                <a16:creationId xmlns:a16="http://schemas.microsoft.com/office/drawing/2014/main" id="{32A8DED3-987A-EF73-6D8E-946AF90F270E}"/>
              </a:ext>
            </a:extLst>
          </p:cNvPr>
          <p:cNvSpPr txBox="1"/>
          <p:nvPr/>
        </p:nvSpPr>
        <p:spPr>
          <a:xfrm>
            <a:off x="8038042" y="1879471"/>
            <a:ext cx="17991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b="1"/>
              <a:t>Output</a:t>
            </a:r>
          </a:p>
        </p:txBody>
      </p:sp>
      <p:sp>
        <p:nvSpPr>
          <p:cNvPr id="10" name="TextBox 8">
            <a:extLst>
              <a:ext uri="{FF2B5EF4-FFF2-40B4-BE49-F238E27FC236}">
                <a16:creationId xmlns:a16="http://schemas.microsoft.com/office/drawing/2014/main" id="{5A8648DB-C5EE-27DC-37AA-A3B52F93104C}"/>
              </a:ext>
            </a:extLst>
          </p:cNvPr>
          <p:cNvSpPr txBox="1"/>
          <p:nvPr/>
        </p:nvSpPr>
        <p:spPr>
          <a:xfrm>
            <a:off x="1999081" y="3097367"/>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1"/>
              <a:t>Amplitude</a:t>
            </a:r>
            <a:endParaRPr lang="en-US"/>
          </a:p>
        </p:txBody>
      </p:sp>
      <p:sp>
        <p:nvSpPr>
          <p:cNvPr id="11" name="TextBox 9">
            <a:extLst>
              <a:ext uri="{FF2B5EF4-FFF2-40B4-BE49-F238E27FC236}">
                <a16:creationId xmlns:a16="http://schemas.microsoft.com/office/drawing/2014/main" id="{8A6EF8D9-86F6-F8D2-21C0-DB41C6859C07}"/>
              </a:ext>
            </a:extLst>
          </p:cNvPr>
          <p:cNvSpPr txBox="1"/>
          <p:nvPr/>
        </p:nvSpPr>
        <p:spPr>
          <a:xfrm>
            <a:off x="1999080" y="3404283"/>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1"/>
              <a:t>Duration</a:t>
            </a:r>
            <a:endParaRPr lang="en-US"/>
          </a:p>
        </p:txBody>
      </p:sp>
      <p:sp>
        <p:nvSpPr>
          <p:cNvPr id="12" name="TextBox 10">
            <a:extLst>
              <a:ext uri="{FF2B5EF4-FFF2-40B4-BE49-F238E27FC236}">
                <a16:creationId xmlns:a16="http://schemas.microsoft.com/office/drawing/2014/main" id="{428B8E6E-C978-AC89-1CD0-29AB1420331E}"/>
              </a:ext>
            </a:extLst>
          </p:cNvPr>
          <p:cNvSpPr txBox="1"/>
          <p:nvPr/>
        </p:nvSpPr>
        <p:spPr>
          <a:xfrm>
            <a:off x="2006255" y="3724115"/>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1"/>
              <a:t>Energy</a:t>
            </a:r>
            <a:endParaRPr lang="en-US"/>
          </a:p>
        </p:txBody>
      </p:sp>
      <p:sp>
        <p:nvSpPr>
          <p:cNvPr id="13" name="TextBox 11">
            <a:extLst>
              <a:ext uri="{FF2B5EF4-FFF2-40B4-BE49-F238E27FC236}">
                <a16:creationId xmlns:a16="http://schemas.microsoft.com/office/drawing/2014/main" id="{C57CB3E7-D74C-488C-DA6B-56DA111EB016}"/>
              </a:ext>
            </a:extLst>
          </p:cNvPr>
          <p:cNvSpPr txBox="1"/>
          <p:nvPr/>
        </p:nvSpPr>
        <p:spPr>
          <a:xfrm>
            <a:off x="2019171" y="4018116"/>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1"/>
              <a:t>RMS</a:t>
            </a:r>
            <a:endParaRPr lang="en-US"/>
          </a:p>
        </p:txBody>
      </p:sp>
      <p:sp>
        <p:nvSpPr>
          <p:cNvPr id="14" name="TextBox 12">
            <a:extLst>
              <a:ext uri="{FF2B5EF4-FFF2-40B4-BE49-F238E27FC236}">
                <a16:creationId xmlns:a16="http://schemas.microsoft.com/office/drawing/2014/main" id="{FA43324C-3B96-1CA8-6636-2AB9AE482FD3}"/>
              </a:ext>
            </a:extLst>
          </p:cNvPr>
          <p:cNvSpPr txBox="1"/>
          <p:nvPr/>
        </p:nvSpPr>
        <p:spPr>
          <a:xfrm>
            <a:off x="2019171" y="4325033"/>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t>Rise Time</a:t>
            </a:r>
            <a:endParaRPr lang="en-US"/>
          </a:p>
        </p:txBody>
      </p:sp>
      <p:sp>
        <p:nvSpPr>
          <p:cNvPr id="15" name="TextBox 13">
            <a:extLst>
              <a:ext uri="{FF2B5EF4-FFF2-40B4-BE49-F238E27FC236}">
                <a16:creationId xmlns:a16="http://schemas.microsoft.com/office/drawing/2014/main" id="{F99F3308-6D62-A565-44B7-9EA55D5EA66D}"/>
              </a:ext>
            </a:extLst>
          </p:cNvPr>
          <p:cNvSpPr txBox="1"/>
          <p:nvPr/>
        </p:nvSpPr>
        <p:spPr>
          <a:xfrm>
            <a:off x="2019171" y="4631950"/>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1"/>
              <a:t>Counts</a:t>
            </a:r>
            <a:endParaRPr lang="en-US"/>
          </a:p>
        </p:txBody>
      </p:sp>
      <p:sp>
        <p:nvSpPr>
          <p:cNvPr id="16" name="TextBox 14">
            <a:extLst>
              <a:ext uri="{FF2B5EF4-FFF2-40B4-BE49-F238E27FC236}">
                <a16:creationId xmlns:a16="http://schemas.microsoft.com/office/drawing/2014/main" id="{9D040B15-985C-80E6-6CC5-9FA4F559ED98}"/>
              </a:ext>
            </a:extLst>
          </p:cNvPr>
          <p:cNvSpPr txBox="1"/>
          <p:nvPr/>
        </p:nvSpPr>
        <p:spPr>
          <a:xfrm>
            <a:off x="8000864" y="3404282"/>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Sand</a:t>
            </a:r>
          </a:p>
        </p:txBody>
      </p:sp>
      <p:sp>
        <p:nvSpPr>
          <p:cNvPr id="18" name="TextBox 16">
            <a:extLst>
              <a:ext uri="{FF2B5EF4-FFF2-40B4-BE49-F238E27FC236}">
                <a16:creationId xmlns:a16="http://schemas.microsoft.com/office/drawing/2014/main" id="{BCFF9ECF-F082-FD95-641C-473A1A259B33}"/>
              </a:ext>
            </a:extLst>
          </p:cNvPr>
          <p:cNvSpPr txBox="1"/>
          <p:nvPr/>
        </p:nvSpPr>
        <p:spPr>
          <a:xfrm>
            <a:off x="8038042" y="4182911"/>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Sherbet</a:t>
            </a:r>
          </a:p>
        </p:txBody>
      </p:sp>
      <p:sp>
        <p:nvSpPr>
          <p:cNvPr id="19" name="TextBox 17">
            <a:extLst>
              <a:ext uri="{FF2B5EF4-FFF2-40B4-BE49-F238E27FC236}">
                <a16:creationId xmlns:a16="http://schemas.microsoft.com/office/drawing/2014/main" id="{96B2BCBF-51EC-321A-DF05-233865799B30}"/>
              </a:ext>
            </a:extLst>
          </p:cNvPr>
          <p:cNvSpPr txBox="1"/>
          <p:nvPr/>
        </p:nvSpPr>
        <p:spPr>
          <a:xfrm>
            <a:off x="8049280" y="4631949"/>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fiber</a:t>
            </a:r>
          </a:p>
        </p:txBody>
      </p:sp>
      <p:sp>
        <p:nvSpPr>
          <p:cNvPr id="20" name="TextBox 19">
            <a:extLst>
              <a:ext uri="{FF2B5EF4-FFF2-40B4-BE49-F238E27FC236}">
                <a16:creationId xmlns:a16="http://schemas.microsoft.com/office/drawing/2014/main" id="{FDF6AD1B-11BF-36C2-5F84-619DB57E1384}"/>
              </a:ext>
            </a:extLst>
          </p:cNvPr>
          <p:cNvSpPr txBox="1"/>
          <p:nvPr/>
        </p:nvSpPr>
        <p:spPr>
          <a:xfrm>
            <a:off x="8001496" y="3814272"/>
            <a:ext cx="158816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Sand friction</a:t>
            </a:r>
          </a:p>
        </p:txBody>
      </p:sp>
    </p:spTree>
    <p:extLst>
      <p:ext uri="{BB962C8B-B14F-4D97-AF65-F5344CB8AC3E}">
        <p14:creationId xmlns:p14="http://schemas.microsoft.com/office/powerpoint/2010/main" val="207346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b="1" dirty="0">
                <a:solidFill>
                  <a:srgbClr val="5C0000"/>
                </a:solidFill>
                <a:latin typeface="Times New Roman" panose="02020603050405020304" pitchFamily="18" charset="0"/>
                <a:cs typeface="Times New Roman" panose="02020603050405020304" pitchFamily="18" charset="0"/>
              </a:rPr>
              <a:t>III. </a:t>
            </a:r>
            <a:r>
              <a:rPr lang="de-DE" sz="4400" b="1" dirty="0">
                <a:solidFill>
                  <a:srgbClr val="5C0000"/>
                </a:solidFill>
                <a:latin typeface="Times New Roman" panose="02020603050405020304" pitchFamily="18" charset="0"/>
                <a:cs typeface="Times New Roman" panose="02020603050405020304" pitchFamily="18" charset="0"/>
              </a:rPr>
              <a:t>Approach</a:t>
            </a:r>
            <a:br>
              <a:rPr lang="de-DE" dirty="0"/>
            </a:br>
            <a:r>
              <a:rPr lang="de-DE" dirty="0"/>
              <a:t>image classification</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8</a:t>
            </a:fld>
            <a:endParaRPr lang="en-US"/>
          </a:p>
        </p:txBody>
      </p:sp>
      <p:pic>
        <p:nvPicPr>
          <p:cNvPr id="5122" name="Picture 2">
            <a:extLst>
              <a:ext uri="{FF2B5EF4-FFF2-40B4-BE49-F238E27FC236}">
                <a16:creationId xmlns:a16="http://schemas.microsoft.com/office/drawing/2014/main" id="{891043D9-B598-57FF-6D1A-0AB33AAB4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59" y="2394284"/>
            <a:ext cx="3216443" cy="24123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9F0F6B-6B1E-80F0-1902-F0B166854C28}"/>
              </a:ext>
            </a:extLst>
          </p:cNvPr>
          <p:cNvPicPr>
            <a:picLocks noChangeAspect="1"/>
          </p:cNvPicPr>
          <p:nvPr/>
        </p:nvPicPr>
        <p:blipFill>
          <a:blip r:embed="rId3"/>
          <a:stretch>
            <a:fillRect/>
          </a:stretch>
        </p:blipFill>
        <p:spPr>
          <a:xfrm>
            <a:off x="3171825" y="2477252"/>
            <a:ext cx="5848350" cy="2246396"/>
          </a:xfrm>
          <a:prstGeom prst="rect">
            <a:avLst/>
          </a:prstGeom>
        </p:spPr>
      </p:pic>
      <p:sp>
        <p:nvSpPr>
          <p:cNvPr id="6" name="TextBox 5">
            <a:extLst>
              <a:ext uri="{FF2B5EF4-FFF2-40B4-BE49-F238E27FC236}">
                <a16:creationId xmlns:a16="http://schemas.microsoft.com/office/drawing/2014/main" id="{EB6A41F5-4E7D-AB2F-1AF6-EBEC591CB29C}"/>
              </a:ext>
            </a:extLst>
          </p:cNvPr>
          <p:cNvSpPr txBox="1"/>
          <p:nvPr/>
        </p:nvSpPr>
        <p:spPr>
          <a:xfrm>
            <a:off x="1019286" y="1876479"/>
            <a:ext cx="17991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b="1" dirty="0"/>
              <a:t>Input</a:t>
            </a:r>
          </a:p>
        </p:txBody>
      </p:sp>
      <p:sp>
        <p:nvSpPr>
          <p:cNvPr id="7" name="TextBox 6">
            <a:extLst>
              <a:ext uri="{FF2B5EF4-FFF2-40B4-BE49-F238E27FC236}">
                <a16:creationId xmlns:a16="http://schemas.microsoft.com/office/drawing/2014/main" id="{233725F0-2812-FBDA-56C8-9F4F50D7945B}"/>
              </a:ext>
            </a:extLst>
          </p:cNvPr>
          <p:cNvSpPr txBox="1"/>
          <p:nvPr/>
        </p:nvSpPr>
        <p:spPr>
          <a:xfrm>
            <a:off x="3802703" y="1865896"/>
            <a:ext cx="17991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b="1"/>
              <a:t>Model</a:t>
            </a:r>
          </a:p>
        </p:txBody>
      </p:sp>
      <p:sp>
        <p:nvSpPr>
          <p:cNvPr id="8" name="TextBox 7">
            <a:extLst>
              <a:ext uri="{FF2B5EF4-FFF2-40B4-BE49-F238E27FC236}">
                <a16:creationId xmlns:a16="http://schemas.microsoft.com/office/drawing/2014/main" id="{C94975B7-57EB-56FB-9B81-CEDFAF290C42}"/>
              </a:ext>
            </a:extLst>
          </p:cNvPr>
          <p:cNvSpPr txBox="1"/>
          <p:nvPr/>
        </p:nvSpPr>
        <p:spPr>
          <a:xfrm>
            <a:off x="9722463" y="2024952"/>
            <a:ext cx="17991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b="1"/>
              <a:t>Output</a:t>
            </a:r>
          </a:p>
        </p:txBody>
      </p:sp>
      <p:sp>
        <p:nvSpPr>
          <p:cNvPr id="9" name="TextBox 14">
            <a:extLst>
              <a:ext uri="{FF2B5EF4-FFF2-40B4-BE49-F238E27FC236}">
                <a16:creationId xmlns:a16="http://schemas.microsoft.com/office/drawing/2014/main" id="{FA42B5AB-E24F-5197-AAC3-E152A451754A}"/>
              </a:ext>
            </a:extLst>
          </p:cNvPr>
          <p:cNvSpPr txBox="1"/>
          <p:nvPr/>
        </p:nvSpPr>
        <p:spPr>
          <a:xfrm>
            <a:off x="9137869" y="3168755"/>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Sand</a:t>
            </a:r>
          </a:p>
        </p:txBody>
      </p:sp>
      <p:sp>
        <p:nvSpPr>
          <p:cNvPr id="10" name="TextBox 16">
            <a:extLst>
              <a:ext uri="{FF2B5EF4-FFF2-40B4-BE49-F238E27FC236}">
                <a16:creationId xmlns:a16="http://schemas.microsoft.com/office/drawing/2014/main" id="{221F7143-69FE-A601-74FC-F49643AF5388}"/>
              </a:ext>
            </a:extLst>
          </p:cNvPr>
          <p:cNvSpPr txBox="1"/>
          <p:nvPr/>
        </p:nvSpPr>
        <p:spPr>
          <a:xfrm>
            <a:off x="9137869" y="3708067"/>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Sherbet</a:t>
            </a:r>
          </a:p>
        </p:txBody>
      </p:sp>
      <p:sp>
        <p:nvSpPr>
          <p:cNvPr id="11" name="TextBox 17">
            <a:extLst>
              <a:ext uri="{FF2B5EF4-FFF2-40B4-BE49-F238E27FC236}">
                <a16:creationId xmlns:a16="http://schemas.microsoft.com/office/drawing/2014/main" id="{BF9205E2-5B02-44DF-A343-3FB2102232BD}"/>
              </a:ext>
            </a:extLst>
          </p:cNvPr>
          <p:cNvSpPr txBox="1"/>
          <p:nvPr/>
        </p:nvSpPr>
        <p:spPr>
          <a:xfrm>
            <a:off x="9137869" y="3932627"/>
            <a:ext cx="1243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fiber</a:t>
            </a:r>
          </a:p>
        </p:txBody>
      </p:sp>
      <p:sp>
        <p:nvSpPr>
          <p:cNvPr id="12" name="TextBox 11">
            <a:extLst>
              <a:ext uri="{FF2B5EF4-FFF2-40B4-BE49-F238E27FC236}">
                <a16:creationId xmlns:a16="http://schemas.microsoft.com/office/drawing/2014/main" id="{1076AF82-E585-A31E-B294-8119FE67316E}"/>
              </a:ext>
            </a:extLst>
          </p:cNvPr>
          <p:cNvSpPr txBox="1"/>
          <p:nvPr/>
        </p:nvSpPr>
        <p:spPr>
          <a:xfrm>
            <a:off x="9101324" y="3453118"/>
            <a:ext cx="158816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Sand friction</a:t>
            </a:r>
          </a:p>
        </p:txBody>
      </p:sp>
    </p:spTree>
    <p:extLst>
      <p:ext uri="{BB962C8B-B14F-4D97-AF65-F5344CB8AC3E}">
        <p14:creationId xmlns:p14="http://schemas.microsoft.com/office/powerpoint/2010/main" val="424217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361-7C23-7328-83F1-0210AA573E00}"/>
              </a:ext>
            </a:extLst>
          </p:cNvPr>
          <p:cNvSpPr>
            <a:spLocks noGrp="1"/>
          </p:cNvSpPr>
          <p:nvPr>
            <p:ph type="title"/>
          </p:nvPr>
        </p:nvSpPr>
        <p:spPr>
          <a:xfrm>
            <a:off x="739148" y="271109"/>
            <a:ext cx="10515600" cy="951110"/>
          </a:xfrm>
        </p:spPr>
        <p:txBody>
          <a:bodyPr>
            <a:normAutofit fontScale="90000"/>
          </a:bodyPr>
          <a:lstStyle/>
          <a:p>
            <a:r>
              <a:rPr lang="de-DE" sz="4400" b="1" dirty="0">
                <a:solidFill>
                  <a:srgbClr val="5C0000"/>
                </a:solidFill>
                <a:latin typeface="Times New Roman" panose="02020603050405020304" pitchFamily="18" charset="0"/>
                <a:cs typeface="Times New Roman" panose="02020603050405020304" pitchFamily="18" charset="0"/>
              </a:rPr>
              <a:t>IV. Data preprocessing</a:t>
            </a:r>
            <a:br>
              <a:rPr lang="de-DE" sz="4400" b="1" dirty="0">
                <a:solidFill>
                  <a:srgbClr val="5C0000"/>
                </a:solidFill>
                <a:latin typeface="Times New Roman" panose="02020603050405020304" pitchFamily="18" charset="0"/>
                <a:cs typeface="Times New Roman" panose="02020603050405020304" pitchFamily="18" charset="0"/>
              </a:rPr>
            </a:br>
            <a:r>
              <a:rPr lang="de-DE" sz="3100" b="1" dirty="0">
                <a:latin typeface="Times New Roman" panose="02020603050405020304" pitchFamily="18" charset="0"/>
                <a:cs typeface="Times New Roman" panose="02020603050405020304" pitchFamily="18" charset="0"/>
              </a:rPr>
              <a:t>Data labeling and splitting</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5BDADA-504B-806F-D0A6-CAB50456A41C}"/>
              </a:ext>
            </a:extLst>
          </p:cNvPr>
          <p:cNvSpPr>
            <a:spLocks noGrp="1"/>
          </p:cNvSpPr>
          <p:nvPr>
            <p:ph type="sldNum" sz="quarter" idx="12"/>
          </p:nvPr>
        </p:nvSpPr>
        <p:spPr/>
        <p:txBody>
          <a:bodyPr/>
          <a:lstStyle/>
          <a:p>
            <a:fld id="{C7DA4AE7-BF58-4D44-80BF-527B0DDA1114}" type="slidenum">
              <a:rPr lang="en-US" smtClean="0"/>
              <a:t>9</a:t>
            </a:fld>
            <a:endParaRPr lang="en-US"/>
          </a:p>
        </p:txBody>
      </p:sp>
      <p:pic>
        <p:nvPicPr>
          <p:cNvPr id="13" name="Picture 12">
            <a:extLst>
              <a:ext uri="{FF2B5EF4-FFF2-40B4-BE49-F238E27FC236}">
                <a16:creationId xmlns:a16="http://schemas.microsoft.com/office/drawing/2014/main" id="{BA24ECAD-07B9-0C41-3D45-59EFAE2CE098}"/>
              </a:ext>
            </a:extLst>
          </p:cNvPr>
          <p:cNvPicPr>
            <a:picLocks noChangeAspect="1"/>
          </p:cNvPicPr>
          <p:nvPr/>
        </p:nvPicPr>
        <p:blipFill>
          <a:blip r:embed="rId2"/>
          <a:stretch>
            <a:fillRect/>
          </a:stretch>
        </p:blipFill>
        <p:spPr>
          <a:xfrm>
            <a:off x="567239" y="1790699"/>
            <a:ext cx="5539290" cy="1277353"/>
          </a:xfrm>
          <a:prstGeom prst="rect">
            <a:avLst/>
          </a:prstGeom>
        </p:spPr>
      </p:pic>
      <p:sp>
        <p:nvSpPr>
          <p:cNvPr id="14" name="Rectangle 13">
            <a:extLst>
              <a:ext uri="{FF2B5EF4-FFF2-40B4-BE49-F238E27FC236}">
                <a16:creationId xmlns:a16="http://schemas.microsoft.com/office/drawing/2014/main" id="{D6F77D3C-CDE3-B2A6-448D-478488A5D521}"/>
              </a:ext>
            </a:extLst>
          </p:cNvPr>
          <p:cNvSpPr/>
          <p:nvPr/>
        </p:nvSpPr>
        <p:spPr>
          <a:xfrm>
            <a:off x="5269832" y="1689433"/>
            <a:ext cx="914400" cy="147988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1669715-F727-6717-1AA3-CEE81B83380A}"/>
              </a:ext>
            </a:extLst>
          </p:cNvPr>
          <p:cNvPicPr>
            <a:picLocks noChangeAspect="1"/>
          </p:cNvPicPr>
          <p:nvPr/>
        </p:nvPicPr>
        <p:blipFill>
          <a:blip r:embed="rId3"/>
          <a:stretch>
            <a:fillRect/>
          </a:stretch>
        </p:blipFill>
        <p:spPr>
          <a:xfrm>
            <a:off x="4626797" y="3922295"/>
            <a:ext cx="6956104" cy="2121746"/>
          </a:xfrm>
          <a:prstGeom prst="rect">
            <a:avLst/>
          </a:prstGeom>
        </p:spPr>
      </p:pic>
      <p:sp>
        <p:nvSpPr>
          <p:cNvPr id="17" name="Rectangle 16">
            <a:extLst>
              <a:ext uri="{FF2B5EF4-FFF2-40B4-BE49-F238E27FC236}">
                <a16:creationId xmlns:a16="http://schemas.microsoft.com/office/drawing/2014/main" id="{3A44B117-D107-7382-8E3B-7E0964712E04}"/>
              </a:ext>
            </a:extLst>
          </p:cNvPr>
          <p:cNvSpPr/>
          <p:nvPr/>
        </p:nvSpPr>
        <p:spPr>
          <a:xfrm>
            <a:off x="4812632" y="3922294"/>
            <a:ext cx="6442116" cy="41709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6064EDC-9296-8884-AC3F-E866A63D42A5}"/>
              </a:ext>
            </a:extLst>
          </p:cNvPr>
          <p:cNvSpPr txBox="1"/>
          <p:nvPr/>
        </p:nvSpPr>
        <p:spPr>
          <a:xfrm>
            <a:off x="7856621" y="2009274"/>
            <a:ext cx="2298032" cy="646331"/>
          </a:xfrm>
          <a:prstGeom prst="rect">
            <a:avLst/>
          </a:prstGeom>
          <a:noFill/>
        </p:spPr>
        <p:txBody>
          <a:bodyPr wrap="square" rtlCol="0">
            <a:spAutoFit/>
          </a:bodyPr>
          <a:lstStyle/>
          <a:p>
            <a:r>
              <a:rPr lang="en-US" dirty="0"/>
              <a:t>80% training</a:t>
            </a:r>
          </a:p>
          <a:p>
            <a:r>
              <a:rPr lang="en-US" dirty="0"/>
              <a:t>20% validation</a:t>
            </a:r>
          </a:p>
        </p:txBody>
      </p:sp>
    </p:spTree>
    <p:extLst>
      <p:ext uri="{BB962C8B-B14F-4D97-AF65-F5344CB8AC3E}">
        <p14:creationId xmlns:p14="http://schemas.microsoft.com/office/powerpoint/2010/main" val="261846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65252DBD6F14F9839EEA94A77592B" ma:contentTypeVersion="16" ma:contentTypeDescription="Create a new document." ma:contentTypeScope="" ma:versionID="7b117573461030ae8b9fee3289c78483">
  <xsd:schema xmlns:xsd="http://www.w3.org/2001/XMLSchema" xmlns:xs="http://www.w3.org/2001/XMLSchema" xmlns:p="http://schemas.microsoft.com/office/2006/metadata/properties" xmlns:ns2="8f2a328a-41db-4be3-9b9e-c31024d7dd5f" xmlns:ns3="b4735eaf-c0cb-43c5-8fff-2ae3a57ac81a" targetNamespace="http://schemas.microsoft.com/office/2006/metadata/properties" ma:root="true" ma:fieldsID="7aa525b620fb29af23662e80cdfd624d" ns2:_="" ns3:_="">
    <xsd:import namespace="8f2a328a-41db-4be3-9b9e-c31024d7dd5f"/>
    <xsd:import namespace="b4735eaf-c0cb-43c5-8fff-2ae3a57ac81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element ref="ns3:SharedWithUsers" minOccurs="0"/>
                <xsd:element ref="ns3:SharedWithDetails" minOccurs="0"/>
                <xsd:element ref="ns2:MediaServiceLocation" minOccurs="0"/>
                <xsd:element ref="ns2:MediaServiceSearchProperties" minOccurs="0"/>
                <xsd:element ref="ns2:Readyfor7_x002f_6Trip"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2a328a-41db-4be3-9b9e-c31024d7dd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5ec2d67-bf2d-4680-93ab-71d09366528a"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Readyfor7_x002f_6Trip" ma:index="23" nillable="true" ma:displayName="Ready for 7/6 Trip" ma:default="0" ma:format="Dropdown" ma:internalName="Readyfor7_x002f_6Trip">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4735eaf-c0cb-43c5-8fff-2ae3a57ac8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9b47ca3-baa8-4ace-bbf6-319b49803790}" ma:internalName="TaxCatchAll" ma:showField="CatchAllData" ma:web="b4735eaf-c0cb-43c5-8fff-2ae3a57ac81a">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f2a328a-41db-4be3-9b9e-c31024d7dd5f">
      <Terms xmlns="http://schemas.microsoft.com/office/infopath/2007/PartnerControls"/>
    </lcf76f155ced4ddcb4097134ff3c332f>
    <TaxCatchAll xmlns="b4735eaf-c0cb-43c5-8fff-2ae3a57ac81a" xsi:nil="true"/>
    <Readyfor7_x002f_6Trip xmlns="8f2a328a-41db-4be3-9b9e-c31024d7dd5f">false</Readyfor7_x002f_6Trip>
  </documentManagement>
</p:properties>
</file>

<file path=customXml/itemProps1.xml><?xml version="1.0" encoding="utf-8"?>
<ds:datastoreItem xmlns:ds="http://schemas.openxmlformats.org/officeDocument/2006/customXml" ds:itemID="{04D9776A-7BA6-4564-8ECC-3755FFEFE618}"/>
</file>

<file path=customXml/itemProps2.xml><?xml version="1.0" encoding="utf-8"?>
<ds:datastoreItem xmlns:ds="http://schemas.openxmlformats.org/officeDocument/2006/customXml" ds:itemID="{417091E6-B696-442F-84FE-B96A09406B80}"/>
</file>

<file path=customXml/itemProps3.xml><?xml version="1.0" encoding="utf-8"?>
<ds:datastoreItem xmlns:ds="http://schemas.openxmlformats.org/officeDocument/2006/customXml" ds:itemID="{BCDF627D-D3AC-4F24-B7E1-A71D126E682E}"/>
</file>

<file path=docProps/app.xml><?xml version="1.0" encoding="utf-8"?>
<Properties xmlns="http://schemas.openxmlformats.org/officeDocument/2006/extended-properties" xmlns:vt="http://schemas.openxmlformats.org/officeDocument/2006/docPropsVTypes">
  <TotalTime>2239</TotalTime>
  <Words>601</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Times New Roman</vt:lpstr>
      <vt:lpstr>Office Theme</vt:lpstr>
      <vt:lpstr>DeapLearning appoach for acoustic signals classification</vt:lpstr>
      <vt:lpstr> I. Problem Formulation </vt:lpstr>
      <vt:lpstr> II. Data Discovery  data collection </vt:lpstr>
      <vt:lpstr> II. Data Discovery  Visiualization </vt:lpstr>
      <vt:lpstr> II. Data Discovery feature extracrion </vt:lpstr>
      <vt:lpstr> II. Data Discovery feature extracrion </vt:lpstr>
      <vt:lpstr>III. Approach tabulated data classification</vt:lpstr>
      <vt:lpstr>III. Approach image classification</vt:lpstr>
      <vt:lpstr>IV. Data preprocessing Data labeling and splitting</vt:lpstr>
      <vt:lpstr>V. Traoining process tabulated: Hyperparameters finetuning and model evaluation</vt:lpstr>
      <vt:lpstr>V. Training process images: Hyperparameters finetuning and model evaluation</vt:lpstr>
      <vt:lpstr>V. Training process images: Hyperparameters finetuning and model evaluation</vt:lpstr>
      <vt:lpstr>V. Training process images: Hyperparameters finetuning and model evaluation</vt:lpstr>
      <vt:lpstr>VI. results tabulated:</vt:lpstr>
      <vt:lpstr>VI. results tabulated:</vt:lpstr>
      <vt:lpstr>V. Results images:</vt:lpstr>
      <vt:lpstr>Thank you for your attention!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Sidhom, Ahmed</dc:creator>
  <cp:lastModifiedBy>Ben Sidhom, Ahmed</cp:lastModifiedBy>
  <cp:revision>38</cp:revision>
  <dcterms:created xsi:type="dcterms:W3CDTF">2024-09-10T15:30:39Z</dcterms:created>
  <dcterms:modified xsi:type="dcterms:W3CDTF">2024-10-28T23:05:29Z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0x01010058C65252DBD6F14F9839EEA94A77592B</vt:lpwstr>
  </property>
</Properties>
</file>