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6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0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5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3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5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3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B0A5-25AF-45B4-B355-3590D5DC09C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8C01-4663-42D5-B8B2-F37667510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9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my-pc\Desktop\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0" y="1206970"/>
            <a:ext cx="7194071" cy="56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39370" y="1484784"/>
            <a:ext cx="7129400" cy="1512168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3429000"/>
            <a:ext cx="3296075" cy="3168352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1131" y="3429000"/>
            <a:ext cx="3486070" cy="3312368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50430"/>
            <a:ext cx="1691680" cy="1090338"/>
          </a:xfrm>
          <a:prstGeom prst="rect">
            <a:avLst/>
          </a:prstGeom>
          <a:solidFill>
            <a:srgbClr val="967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-36512" y="187047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1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940" y="314653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Web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Main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250430"/>
            <a:ext cx="700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9679E7"/>
                </a:solidFill>
              </a:rPr>
              <a:t>CGV </a:t>
            </a:r>
            <a:r>
              <a:rPr lang="ko-KR" altLang="en-US" sz="2800" b="1" dirty="0" smtClean="0">
                <a:solidFill>
                  <a:srgbClr val="9679E7"/>
                </a:solidFill>
              </a:rPr>
              <a:t>실시간 영화 정보</a:t>
            </a:r>
            <a:endParaRPr lang="en-US" altLang="ko-KR" sz="2800" b="1" dirty="0" smtClean="0">
              <a:solidFill>
                <a:srgbClr val="967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my-pc\Desktop\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0" y="1206970"/>
            <a:ext cx="7194071" cy="56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39370" y="1484784"/>
            <a:ext cx="7129400" cy="1512168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3429000"/>
            <a:ext cx="3296075" cy="3168352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1131" y="3429000"/>
            <a:ext cx="3486070" cy="3312368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50430"/>
            <a:ext cx="1691680" cy="1090338"/>
          </a:xfrm>
          <a:prstGeom prst="rect">
            <a:avLst/>
          </a:prstGeom>
          <a:solidFill>
            <a:srgbClr val="967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-36512" y="187047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1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940" y="314653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Web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Main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03779" y="3140968"/>
            <a:ext cx="3929662" cy="3717032"/>
          </a:xfrm>
          <a:prstGeom prst="rect">
            <a:avLst/>
          </a:prstGeom>
          <a:solidFill>
            <a:srgbClr val="9679E7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rgbClr val="FFFF00"/>
                </a:solidFill>
              </a:rPr>
              <a:t>크롤링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&amp;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그래프 시각화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1)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Jsoup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영화데이터수집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2) </a:t>
            </a:r>
            <a:r>
              <a:rPr lang="ko-KR" altLang="en-US" b="1" dirty="0" smtClean="0">
                <a:solidFill>
                  <a:schemeClr val="bg1"/>
                </a:solidFill>
              </a:rPr>
              <a:t>몽고</a:t>
            </a:r>
            <a:r>
              <a:rPr lang="en-US" altLang="ko-KR" b="1" dirty="0" smtClean="0">
                <a:solidFill>
                  <a:schemeClr val="bg1"/>
                </a:solidFill>
              </a:rPr>
              <a:t>DB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데이터저장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) Spring : </a:t>
            </a:r>
            <a:r>
              <a:rPr lang="ko-KR" altLang="en-US" b="1" dirty="0" smtClean="0">
                <a:solidFill>
                  <a:schemeClr val="bg1"/>
                </a:solidFill>
              </a:rPr>
              <a:t>요청부터 출력까지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* R : </a:t>
            </a:r>
            <a:r>
              <a:rPr lang="ko-KR" altLang="en-US" b="1" dirty="0" smtClean="0">
                <a:solidFill>
                  <a:schemeClr val="bg1"/>
                </a:solidFill>
              </a:rPr>
              <a:t>파이그래프 시각화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4) </a:t>
            </a:r>
            <a:r>
              <a:rPr lang="en-US" altLang="ko-KR" b="1" dirty="0" err="1" smtClean="0">
                <a:solidFill>
                  <a:schemeClr val="bg1"/>
                </a:solidFill>
              </a:rPr>
              <a:t>Jsp</a:t>
            </a:r>
            <a:r>
              <a:rPr lang="en-US" altLang="ko-KR" b="1" dirty="0" smtClean="0">
                <a:solidFill>
                  <a:schemeClr val="bg1"/>
                </a:solidFill>
              </a:rPr>
              <a:t> : </a:t>
            </a:r>
            <a:r>
              <a:rPr lang="ko-KR" altLang="en-US" b="1" dirty="0" smtClean="0">
                <a:solidFill>
                  <a:schemeClr val="bg1"/>
                </a:solidFill>
              </a:rPr>
              <a:t>화면페이지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250430"/>
            <a:ext cx="700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9679E7"/>
                </a:solidFill>
              </a:rPr>
              <a:t>CGV </a:t>
            </a:r>
            <a:r>
              <a:rPr lang="ko-KR" altLang="en-US" sz="2800" b="1" dirty="0" smtClean="0">
                <a:solidFill>
                  <a:srgbClr val="9679E7"/>
                </a:solidFill>
              </a:rPr>
              <a:t>실시간 영화 정보</a:t>
            </a:r>
            <a:endParaRPr lang="en-US" altLang="ko-KR" sz="2800" b="1" dirty="0" smtClean="0">
              <a:solidFill>
                <a:srgbClr val="9679E7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79" y="6257925"/>
            <a:ext cx="39296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7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my-pc\Desktop\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0" y="1206970"/>
            <a:ext cx="7194071" cy="56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39370" y="1484784"/>
            <a:ext cx="7129400" cy="1512168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3429000"/>
            <a:ext cx="3296075" cy="3168352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1131" y="3429000"/>
            <a:ext cx="3486070" cy="3312368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50430"/>
            <a:ext cx="1691680" cy="1090338"/>
          </a:xfrm>
          <a:prstGeom prst="rect">
            <a:avLst/>
          </a:prstGeom>
          <a:solidFill>
            <a:srgbClr val="967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-36512" y="187047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1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940" y="314653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Web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Main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3123952"/>
            <a:ext cx="3384376" cy="3617416"/>
          </a:xfrm>
          <a:prstGeom prst="rect">
            <a:avLst/>
          </a:prstGeom>
          <a:solidFill>
            <a:srgbClr val="9679E7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FF00"/>
                </a:solidFill>
              </a:rPr>
              <a:t>크롤링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1) XML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</a:t>
            </a:r>
            <a:r>
              <a:rPr lang="ko-KR" altLang="en-US" b="1" dirty="0" smtClean="0">
                <a:solidFill>
                  <a:schemeClr val="bg1"/>
                </a:solidFill>
              </a:rPr>
              <a:t> 뉴</a:t>
            </a:r>
            <a:r>
              <a:rPr lang="ko-KR" altLang="en-US" b="1" dirty="0">
                <a:solidFill>
                  <a:schemeClr val="bg1"/>
                </a:solidFill>
              </a:rPr>
              <a:t>스</a:t>
            </a:r>
            <a:r>
              <a:rPr lang="ko-KR" altLang="en-US" b="1" dirty="0" smtClean="0">
                <a:solidFill>
                  <a:schemeClr val="bg1"/>
                </a:solidFill>
              </a:rPr>
              <a:t>데이터수집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2) Spring : </a:t>
            </a:r>
            <a:r>
              <a:rPr lang="ko-KR" altLang="en-US" b="1" dirty="0" smtClean="0">
                <a:solidFill>
                  <a:schemeClr val="bg1"/>
                </a:solidFill>
              </a:rPr>
              <a:t>요청부터 출력까지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3) </a:t>
            </a:r>
            <a:r>
              <a:rPr lang="en-US" altLang="ko-KR" b="1" dirty="0" err="1" smtClean="0">
                <a:solidFill>
                  <a:schemeClr val="bg1"/>
                </a:solidFill>
              </a:rPr>
              <a:t>Jsp</a:t>
            </a:r>
            <a:r>
              <a:rPr lang="en-US" altLang="ko-KR" b="1" dirty="0" smtClean="0">
                <a:solidFill>
                  <a:schemeClr val="bg1"/>
                </a:solidFill>
              </a:rPr>
              <a:t> : </a:t>
            </a:r>
            <a:r>
              <a:rPr lang="ko-KR" altLang="en-US" b="1" dirty="0" smtClean="0">
                <a:solidFill>
                  <a:schemeClr val="bg1"/>
                </a:solidFill>
              </a:rPr>
              <a:t>화면페이지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7704" y="250430"/>
            <a:ext cx="700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9679E7"/>
                </a:solidFill>
              </a:rPr>
              <a:t>네이버</a:t>
            </a:r>
            <a:r>
              <a:rPr lang="en-US" altLang="ko-KR" sz="2800" b="1" dirty="0" smtClean="0">
                <a:solidFill>
                  <a:srgbClr val="9679E7"/>
                </a:solidFill>
              </a:rPr>
              <a:t> </a:t>
            </a:r>
            <a:r>
              <a:rPr lang="ko-KR" altLang="en-US" sz="2800" b="1" dirty="0" smtClean="0">
                <a:solidFill>
                  <a:srgbClr val="9679E7"/>
                </a:solidFill>
              </a:rPr>
              <a:t>실시간 영화뉴스 </a:t>
            </a:r>
            <a:endParaRPr lang="en-US" altLang="ko-KR" sz="2800" b="1" dirty="0" smtClean="0">
              <a:solidFill>
                <a:srgbClr val="9679E7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62" y="6178475"/>
            <a:ext cx="342471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y-pc\Desktop\movieProjec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47489"/>
            <a:ext cx="7313737" cy="593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46472" y="1196752"/>
            <a:ext cx="7123163" cy="2592288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70" y="3915320"/>
            <a:ext cx="2963665" cy="2942680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9654" y="3915320"/>
            <a:ext cx="2893785" cy="2942680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50430"/>
            <a:ext cx="1691680" cy="1090338"/>
          </a:xfrm>
          <a:prstGeom prst="rect">
            <a:avLst/>
          </a:prstGeom>
          <a:solidFill>
            <a:srgbClr val="967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6512" y="187047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340" y="314653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Web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Detail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250430"/>
            <a:ext cx="700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9679E7"/>
                </a:solidFill>
              </a:rPr>
              <a:t> 개별영화 데이터 분석 </a:t>
            </a:r>
            <a:endParaRPr lang="en-US" altLang="ko-KR" sz="2800" b="1" dirty="0" smtClean="0">
              <a:solidFill>
                <a:srgbClr val="967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1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y-pc\Desktop\movieProjec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47489"/>
            <a:ext cx="7313737" cy="593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46472" y="1196752"/>
            <a:ext cx="7123163" cy="2592288"/>
          </a:xfrm>
          <a:prstGeom prst="rect">
            <a:avLst/>
          </a:prstGeom>
          <a:solidFill>
            <a:srgbClr val="9679E7">
              <a:alpha val="59000"/>
            </a:srgbClr>
          </a:solidFill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70" y="3915320"/>
            <a:ext cx="2963665" cy="2942680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9654" y="3915320"/>
            <a:ext cx="2893785" cy="2942680"/>
          </a:xfrm>
          <a:prstGeom prst="rect">
            <a:avLst/>
          </a:prstGeom>
          <a:noFill/>
          <a:ln w="44450">
            <a:solidFill>
              <a:srgbClr val="967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50430"/>
            <a:ext cx="1691680" cy="1090338"/>
          </a:xfrm>
          <a:prstGeom prst="rect">
            <a:avLst/>
          </a:prstGeom>
          <a:solidFill>
            <a:srgbClr val="967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6512" y="187047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340" y="314653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Web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Detail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250430"/>
            <a:ext cx="700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9679E7"/>
                </a:solidFill>
              </a:rPr>
              <a:t> 개별영화 데이터 분석 </a:t>
            </a:r>
            <a:endParaRPr lang="en-US" altLang="ko-KR" sz="2800" b="1" dirty="0" smtClean="0">
              <a:solidFill>
                <a:srgbClr val="9679E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848" y="1196752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C000"/>
                </a:solidFill>
              </a:rPr>
              <a:t>감성분석</a:t>
            </a:r>
            <a:endParaRPr lang="en-US" altLang="ko-KR" sz="2000" b="1" dirty="0" smtClean="0">
              <a:solidFill>
                <a:srgbClr val="FFC000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1)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네이버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블로그</a:t>
            </a:r>
            <a:r>
              <a:rPr lang="ko-KR" altLang="en-US" b="1" dirty="0" smtClean="0">
                <a:solidFill>
                  <a:schemeClr val="bg1"/>
                </a:solidFill>
              </a:rPr>
              <a:t> 데이터 수집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2)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데이터사전과 </a:t>
            </a:r>
            <a:r>
              <a:rPr lang="en-US" altLang="ko-KR" b="1" dirty="0" smtClean="0">
                <a:solidFill>
                  <a:schemeClr val="bg1"/>
                </a:solidFill>
              </a:rPr>
              <a:t>MapReduce </a:t>
            </a:r>
            <a:r>
              <a:rPr lang="ko-KR" altLang="en-US" b="1" dirty="0" smtClean="0">
                <a:solidFill>
                  <a:schemeClr val="bg1"/>
                </a:solidFill>
              </a:rPr>
              <a:t>사용해 데이터분석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3) </a:t>
            </a:r>
            <a:r>
              <a:rPr lang="en-US" altLang="ko-KR" b="1" dirty="0" err="1" smtClean="0">
                <a:solidFill>
                  <a:schemeClr val="bg1"/>
                </a:solidFill>
              </a:rPr>
              <a:t>Rstudio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사용해 그래프로 시각화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847" y="2485926"/>
            <a:ext cx="69536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C000"/>
                </a:solidFill>
              </a:rPr>
              <a:t>텍스트분석</a:t>
            </a:r>
            <a:endParaRPr lang="en-US" altLang="ko-KR" sz="2000" b="1" dirty="0" smtClean="0">
              <a:solidFill>
                <a:srgbClr val="FFC000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1) </a:t>
            </a:r>
            <a:r>
              <a:rPr lang="ko-KR" altLang="en-US" b="1" dirty="0" smtClean="0">
                <a:solidFill>
                  <a:schemeClr val="bg1"/>
                </a:solidFill>
              </a:rPr>
              <a:t>다음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영화댓글</a:t>
            </a:r>
            <a:r>
              <a:rPr lang="ko-KR" altLang="en-US" b="1" dirty="0" smtClean="0">
                <a:solidFill>
                  <a:schemeClr val="bg1"/>
                </a:solidFill>
              </a:rPr>
              <a:t> 데이터 수집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2) R </a:t>
            </a:r>
            <a:r>
              <a:rPr lang="en-US" altLang="ko-KR" b="1" dirty="0" err="1" smtClean="0">
                <a:solidFill>
                  <a:schemeClr val="bg1"/>
                </a:solidFill>
              </a:rPr>
              <a:t>KoNLP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en-US" altLang="ko-KR" b="1" dirty="0" err="1" smtClean="0">
                <a:solidFill>
                  <a:schemeClr val="bg1"/>
                </a:solidFill>
              </a:rPr>
              <a:t>Stringr</a:t>
            </a:r>
            <a:r>
              <a:rPr lang="ko-KR" altLang="en-US" b="1" dirty="0" smtClean="0">
                <a:solidFill>
                  <a:schemeClr val="bg1"/>
                </a:solidFill>
              </a:rPr>
              <a:t>라이브러리 사용해 데이터분석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3)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워드클라우드로</a:t>
            </a:r>
            <a:r>
              <a:rPr lang="ko-KR" altLang="en-US" b="1" dirty="0" smtClean="0">
                <a:solidFill>
                  <a:schemeClr val="bg1"/>
                </a:solidFill>
              </a:rPr>
              <a:t> 시각화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0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y-pc\Desktop\movieProject_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7463931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250430"/>
            <a:ext cx="1691680" cy="1090338"/>
          </a:xfrm>
          <a:prstGeom prst="rect">
            <a:avLst/>
          </a:prstGeom>
          <a:solidFill>
            <a:srgbClr val="967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187047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640" y="314653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Back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G</a:t>
            </a:r>
            <a:r>
              <a:rPr lang="en-US" altLang="ko-KR" sz="2000" dirty="0" smtClean="0">
                <a:solidFill>
                  <a:schemeClr val="bg1"/>
                </a:solidFill>
              </a:rPr>
              <a:t>round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1556792"/>
            <a:ext cx="3731965" cy="26506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몽고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32278" y="1556792"/>
            <a:ext cx="3731965" cy="26506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Hadoop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87364" y="4207644"/>
            <a:ext cx="3731965" cy="26506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rJava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Rserve,Rmongo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250430"/>
            <a:ext cx="700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9679E7"/>
                </a:solidFill>
              </a:rPr>
              <a:t>  개발환경</a:t>
            </a:r>
            <a:r>
              <a:rPr lang="en-US" altLang="ko-KR" sz="2800" b="1" dirty="0" smtClean="0">
                <a:solidFill>
                  <a:srgbClr val="9679E7"/>
                </a:solidFill>
              </a:rPr>
              <a:t>(</a:t>
            </a:r>
            <a:r>
              <a:rPr lang="ko-KR" altLang="en-US" sz="2800" b="1" dirty="0" smtClean="0">
                <a:solidFill>
                  <a:srgbClr val="9679E7"/>
                </a:solidFill>
              </a:rPr>
              <a:t>스프링</a:t>
            </a:r>
            <a:r>
              <a:rPr lang="en-US" altLang="ko-KR" sz="2800" b="1" dirty="0" smtClean="0">
                <a:solidFill>
                  <a:srgbClr val="9679E7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096" y="4207644"/>
            <a:ext cx="3731965" cy="2650604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21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35696" y="1701230"/>
            <a:ext cx="7488832" cy="5184576"/>
            <a:chOff x="12626" y="1701230"/>
            <a:chExt cx="8269288" cy="5184576"/>
          </a:xfrm>
        </p:grpSpPr>
        <p:pic>
          <p:nvPicPr>
            <p:cNvPr id="4" name="Picture 4" descr="C:\Users\my-pc\Desktop\movieProject_spring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6" y="1701230"/>
              <a:ext cx="2371725" cy="5184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C:\Users\my-pc\Desktop\movieProject_spring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51" y="2060848"/>
              <a:ext cx="5897563" cy="4797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0" y="250430"/>
            <a:ext cx="1691680" cy="1090338"/>
          </a:xfrm>
          <a:prstGeom prst="rect">
            <a:avLst/>
          </a:prstGeom>
          <a:solidFill>
            <a:srgbClr val="967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36512" y="187047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4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040" y="314653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Spring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Code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0430"/>
            <a:ext cx="700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9679E7"/>
                </a:solidFill>
              </a:rPr>
              <a:t> 스프링 프레임워크를 활용한 코드 예시</a:t>
            </a:r>
            <a:endParaRPr lang="en-US" altLang="ko-KR" sz="2800" b="1" dirty="0" smtClean="0">
              <a:solidFill>
                <a:srgbClr val="9679E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4065" y="773650"/>
            <a:ext cx="516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https://github.com/benskim/SpringProjectstudy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21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161</Words>
  <Application>Microsoft Office PowerPoint</Application>
  <PresentationFormat>화면 슬라이드 쇼(4:3)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2017-10-15T05:00:02Z</dcterms:created>
  <dcterms:modified xsi:type="dcterms:W3CDTF">2017-10-17T11:50:26Z</dcterms:modified>
</cp:coreProperties>
</file>