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6" r:id="rId3"/>
    <p:sldId id="288" r:id="rId4"/>
    <p:sldId id="260" r:id="rId5"/>
    <p:sldId id="262" r:id="rId6"/>
    <p:sldId id="261" r:id="rId7"/>
    <p:sldId id="263" r:id="rId8"/>
    <p:sldId id="290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81583E-581A-491C-8C5E-A3BEE27B24D2}">
  <a:tblStyle styleId="{4281583E-581A-491C-8C5E-A3BEE27B2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346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9c3271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9c3271c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9c3271c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9c3271c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93730f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93730f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93730ff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93730ff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93730ff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93730ff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93730f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93730f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93730f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93730f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628614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d628614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c3271c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c3271c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6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099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00924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23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7962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4182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 flip="none" rotWithShape="1">
          <a:gsLst>
            <a:gs pos="0">
              <a:srgbClr val="0E1B2C"/>
            </a:gs>
            <a:gs pos="92000">
              <a:schemeClr val="tx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37" y="1100381"/>
            <a:ext cx="5472465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2947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963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114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666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58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807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700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3612"/>
            <a:ext cx="8229600" cy="3952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ACBD-D1F5-624B-97D4-C1855621F32A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80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player selection in fantasy baseball leagues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Lacar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Github: benslack19</a:t>
            </a:r>
            <a:endParaRPr sz="1600" dirty="0"/>
          </a:p>
        </p:txBody>
      </p:sp>
      <p:pic>
        <p:nvPicPr>
          <p:cNvPr id="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87" y="3158469"/>
            <a:ext cx="4224549" cy="3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checkpoints</a:t>
            </a:r>
            <a:endParaRPr/>
          </a:p>
        </p:txBody>
      </p:sp>
      <p:graphicFrame>
        <p:nvGraphicFramePr>
          <p:cNvPr id="142" name="Google Shape;142;p22"/>
          <p:cNvGraphicFramePr/>
          <p:nvPr>
            <p:extLst>
              <p:ext uri="{D42A27DB-BD31-4B8C-83A1-F6EECF244321}">
                <p14:modId xmlns:p14="http://schemas.microsoft.com/office/powerpoint/2010/main" val="2035143029"/>
              </p:ext>
            </p:extLst>
          </p:nvPr>
        </p:nvGraphicFramePr>
        <p:xfrm>
          <a:off x="413350" y="1824025"/>
          <a:ext cx="8317300" cy="4248136"/>
        </p:xfrm>
        <a:graphic>
          <a:graphicData uri="http://schemas.openxmlformats.org/drawingml/2006/table">
            <a:tbl>
              <a:tblPr>
                <a:noFill/>
                <a:tableStyleId>{4281583E-581A-491C-8C5E-A3BEE27B24D2}</a:tableStyleId>
              </a:tblPr>
              <a:tblGrid>
                <a:gridCol w="3661150"/>
                <a:gridCol w="2627650"/>
                <a:gridCol w="2028500"/>
              </a:tblGrid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Deliverable</a:t>
                      </a:r>
                      <a:endParaRPr sz="1200" b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Status</a:t>
                      </a:r>
                      <a:endParaRPr sz="1200" b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Deadline</a:t>
                      </a:r>
                      <a:endParaRPr sz="1200" b="1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statcast data from last 3 years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Done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1/17 8 am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Determine fantasy baseball format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H2H, season long with waiver wire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1/18 6 pm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9421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Evaluate inputs/outputs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 with roster of 12 people and date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Find the position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1/19 7 am</a:t>
                      </a:r>
                      <a:endParaRPr sz="120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Make first web app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Done with</a:t>
                      </a:r>
                      <a:r>
                        <a:rPr lang="en-US" sz="1200" baseline="0" dirty="0" smtClean="0"/>
                        <a:t> Insight template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1/2</a:t>
                      </a:r>
                      <a:r>
                        <a:rPr lang="en-US" sz="1200" dirty="0" smtClean="0"/>
                        <a:t>3</a:t>
                      </a:r>
                      <a:endParaRPr sz="1200" dirty="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Model</a:t>
                      </a:r>
                      <a:r>
                        <a:rPr lang="en-US" sz="1200" baseline="0" dirty="0" smtClean="0"/>
                        <a:t> trial and iteration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On-going!</a:t>
                      </a: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</a:tr>
              <a:tr h="551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other features (weather etc)</a:t>
                      </a:r>
                      <a:endParaRPr sz="12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baseball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70" y="2783259"/>
            <a:ext cx="3567131" cy="316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01" y="2844553"/>
            <a:ext cx="4224549" cy="30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4"/>
          <p:cNvSpPr txBox="1">
            <a:spLocks noGrp="1"/>
          </p:cNvSpPr>
          <p:nvPr>
            <p:ph idx="1"/>
          </p:nvPr>
        </p:nvSpPr>
        <p:spPr>
          <a:xfrm>
            <a:off x="4906210" y="5930138"/>
            <a:ext cx="3780589" cy="60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Hitter-pitcher matchup is largely independent from other players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6048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Fantasy baseball represents a projected market of $8.6 billion for 2020</a:t>
            </a:r>
            <a:endParaRPr sz="32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Fantasy baseball has over 11 million participants with the winners of leagues collecting entry fees and host platforms receiving a commission.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participant's success depends in part on daily player selection.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player selection, participants must rely on their own research or use a site's recommendation, which uses black-box algorithms behind pay walls.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developing an alternative algorithm to assist in player selection to save participants time and expose the important features in player performance prediction.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must set their roster for a limited set of positions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Star players would be inserted into a roster nearly all the time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What about deciding between average players?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dirty="0"/>
              <a:t>Use the pybaseball API to obtain pitch-by-pitch data and fill a database (from the last 3 years there are 2,174,906 entries)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Perform SQL queries to limit data to time window and players of interest and export to pandas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Construct features representing player performance (batting average, home runs, on-base + slugging percentage, etc.) or other factors (weather, ballpark)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sz="1800" dirty="0"/>
              <a:t>Build a logistic regression model to predict with a </a:t>
            </a:r>
            <a:r>
              <a:rPr lang="en" sz="1800" dirty="0" smtClean="0"/>
              <a:t>probability </a:t>
            </a:r>
            <a:r>
              <a:rPr lang="en" sz="1800" dirty="0"/>
              <a:t>score </a:t>
            </a:r>
            <a:r>
              <a:rPr lang="en-US" sz="1800" dirty="0" smtClean="0"/>
              <a:t>of expected performance (at-bat or game level)</a:t>
            </a:r>
          </a:p>
          <a:p>
            <a:pPr>
              <a:spcBef>
                <a:spcPts val="1600"/>
              </a:spcBef>
            </a:pPr>
            <a:r>
              <a:rPr lang="en" sz="1800" dirty="0" smtClean="0"/>
              <a:t>Validation</a:t>
            </a:r>
            <a:r>
              <a:rPr lang="en" sz="1800" dirty="0"/>
              <a:t>: choose a random day from the 2019 season where different players are being considered and see if prediction matches who actually played better that day</a:t>
            </a:r>
            <a:endParaRPr sz="18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Build a model to predict which players should be on your roster for a given day</a:t>
            </a:r>
            <a:endParaRPr sz="36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Order of investigation in increasing level of data segmentation</a:t>
            </a:r>
            <a:endParaRPr sz="24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What is the player’s overall performance in the previous 50 games? (Or perhaps a more recent time window is more predictive). </a:t>
            </a:r>
            <a:endParaRPr sz="2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Overall performance against pitchers of the same handedness (left versus right)</a:t>
            </a:r>
            <a:endParaRPr sz="2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How well a player did against the  opposing pitcher who is likely to start? (If the sample size is limited, use player similarity scores to increase n.) 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Webapp: Insight Baseball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idx="1"/>
          </p:nvPr>
        </p:nvSpPr>
        <p:spPr>
          <a:xfrm>
            <a:off x="457200" y="2173612"/>
            <a:ext cx="6050274" cy="395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Inputs:</a:t>
            </a:r>
            <a:endParaRPr sz="20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Roster of your players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Day of the week / starting opposing pitcher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smtClean="0"/>
              <a:t>Selection of traditional vs. advanced stats for categories</a:t>
            </a:r>
            <a:endParaRPr sz="200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smtClean="0"/>
              <a:t>Output</a:t>
            </a:r>
            <a:r>
              <a:rPr lang="en" sz="2000" dirty="0"/>
              <a:t>:</a:t>
            </a:r>
            <a:endParaRPr sz="20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Suggestions for waiver wire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/>
              <a:t>Starting lineup with probability of them doing better than alternative</a:t>
            </a:r>
            <a:endParaRPr sz="2000" dirty="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l="30325" r="28974"/>
          <a:stretch/>
        </p:blipFill>
        <p:spPr>
          <a:xfrm>
            <a:off x="6661025" y="2390134"/>
            <a:ext cx="1951892" cy="319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M</a:t>
            </a:r>
            <a:r>
              <a:rPr lang="en" sz="2800" dirty="0" smtClean="0"/>
              <a:t>odel </a:t>
            </a:r>
            <a:r>
              <a:rPr lang="en-US" sz="2800" dirty="0" smtClean="0"/>
              <a:t>aims </a:t>
            </a:r>
            <a:r>
              <a:rPr lang="en" sz="2800" dirty="0" smtClean="0"/>
              <a:t>to </a:t>
            </a:r>
            <a:r>
              <a:rPr lang="en" sz="2800" dirty="0"/>
              <a:t>predict </a:t>
            </a:r>
            <a:r>
              <a:rPr lang="en" sz="2800" dirty="0" smtClean="0"/>
              <a:t>player</a:t>
            </a:r>
            <a:r>
              <a:rPr lang="en-US" sz="2800" dirty="0" smtClean="0"/>
              <a:t> performance</a:t>
            </a:r>
            <a:r>
              <a:rPr lang="en" sz="2800" dirty="0" smtClean="0"/>
              <a:t> for </a:t>
            </a:r>
            <a:r>
              <a:rPr lang="en" sz="2800" dirty="0"/>
              <a:t>a given day</a:t>
            </a:r>
            <a:endParaRPr sz="2800" dirty="0"/>
          </a:p>
        </p:txBody>
      </p:sp>
      <p:graphicFrame>
        <p:nvGraphicFramePr>
          <p:cNvPr id="130" name="Google Shape;130;p20"/>
          <p:cNvGraphicFramePr/>
          <p:nvPr>
            <p:extLst>
              <p:ext uri="{D42A27DB-BD31-4B8C-83A1-F6EECF244321}">
                <p14:modId xmlns:p14="http://schemas.microsoft.com/office/powerpoint/2010/main" val="1941141198"/>
              </p:ext>
            </p:extLst>
          </p:nvPr>
        </p:nvGraphicFramePr>
        <p:xfrm>
          <a:off x="456666" y="1443788"/>
          <a:ext cx="7963092" cy="46725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439"/>
                <a:gridCol w="1227722"/>
                <a:gridCol w="1107776"/>
                <a:gridCol w="1126923"/>
                <a:gridCol w="1336842"/>
                <a:gridCol w="1189790"/>
                <a:gridCol w="1374600"/>
              </a:tblGrid>
              <a:tr h="801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A</a:t>
                      </a:r>
                      <a:r>
                        <a:rPr lang="en" sz="1100" b="1" dirty="0" smtClean="0"/>
                        <a:t>ttempt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/>
                        <a:t>Data </a:t>
                      </a:r>
                      <a:r>
                        <a:rPr lang="en" sz="1100" b="1" dirty="0"/>
                        <a:t>matrix segmentation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Time window of feature</a:t>
                      </a:r>
                      <a:endParaRPr sz="1100" b="1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Row granularity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Target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M</a:t>
                      </a:r>
                      <a:r>
                        <a:rPr lang="en" sz="1100" b="1" dirty="0" smtClean="0"/>
                        <a:t>odel</a:t>
                      </a:r>
                      <a:endParaRPr sz="11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/>
                        <a:t>Overall result</a:t>
                      </a:r>
                      <a:endParaRPr sz="1100" b="1" dirty="0"/>
                    </a:p>
                  </a:txBody>
                  <a:tcPr marL="45720" marR="45720"/>
                </a:tc>
              </a:tr>
              <a:tr h="8865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Single matrix: A</a:t>
                      </a:r>
                      <a:r>
                        <a:rPr lang="en" sz="1100" dirty="0" smtClean="0"/>
                        <a:t>ll </a:t>
                      </a:r>
                      <a:r>
                        <a:rPr lang="en" sz="1100" dirty="0"/>
                        <a:t>batter-pitcher </a:t>
                      </a:r>
                      <a:r>
                        <a:rPr lang="en" sz="1100" dirty="0" smtClean="0"/>
                        <a:t>matchups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season (2018)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at-bat</a:t>
                      </a:r>
                      <a:r>
                        <a:rPr lang="en-US" sz="1100" dirty="0" smtClean="0"/>
                        <a:t> event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 or 1 of a hit, date agnostic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(2019 season)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Log. regression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pos.</a:t>
                      </a:r>
                      <a:r>
                        <a:rPr lang="en-US" sz="1100" baseline="0" dirty="0" smtClean="0"/>
                        <a:t> class prediction with threshold at 0.5;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/>
                        <a:t>Will look at probabilities of positive class and set lower threshold</a:t>
                      </a:r>
                    </a:p>
                  </a:txBody>
                  <a:tcPr marL="45720" marR="45720"/>
                </a:tc>
              </a:tr>
              <a:tr h="1104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Multiple matrices: Each </a:t>
                      </a:r>
                      <a:r>
                        <a:rPr lang="en" sz="1100" dirty="0" smtClean="0"/>
                        <a:t>batter </a:t>
                      </a:r>
                      <a:r>
                        <a:rPr lang="en" sz="1100" dirty="0"/>
                        <a:t>with their own pitcher matchups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 season (2018)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at-bat event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 or 1 of a hit, date agnostic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(2019 season)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Log. regression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pos.</a:t>
                      </a:r>
                      <a:r>
                        <a:rPr lang="en-US" sz="1100" baseline="0" dirty="0" smtClean="0"/>
                        <a:t> class prediction with threshold at 0.5;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aseline="0" dirty="0" smtClean="0"/>
                        <a:t>Will look at probabilities of positive class and set lower threshold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</a:tr>
              <a:tr h="1006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Multiple matrices: Each batter with their own pitcher matchups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Players historical at-bats against</a:t>
                      </a:r>
                      <a:r>
                        <a:rPr lang="en-US" sz="1100" baseline="0" dirty="0" smtClean="0"/>
                        <a:t> pitcher or similar pitchers since 2017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game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TBD</a:t>
                      </a:r>
                      <a:endParaRPr sz="11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0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/>
              <a:t>Neuroscience PhD from Yale University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Postdoctoral associate at the Salk Institute for Biological Studies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Bioinformatics Scientist at Fluidigm Corporation</a:t>
            </a:r>
            <a:endParaRPr sz="2400" dirty="0"/>
          </a:p>
          <a:p>
            <a:pPr>
              <a:spcBef>
                <a:spcPts val="1600"/>
              </a:spcBef>
            </a:pPr>
            <a:r>
              <a:rPr lang="en" sz="2400" dirty="0"/>
              <a:t>Data scientist interested in transitioning to the tech industry</a:t>
            </a:r>
            <a:endParaRPr sz="24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 Default Theme 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 Default Theme 2019.thmx</Template>
  <TotalTime>188</TotalTime>
  <Words>658</Words>
  <Application>Microsoft Macintosh PowerPoint</Application>
  <PresentationFormat>On-screen Show 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Roboto</vt:lpstr>
      <vt:lpstr>Lato</vt:lpstr>
      <vt:lpstr>BL Default Theme 2019</vt:lpstr>
      <vt:lpstr>Baseball player selection in fantasy baseball leagues</vt:lpstr>
      <vt:lpstr>Introduction to baseball</vt:lpstr>
      <vt:lpstr>Fantasy baseball represents a projected market of $8.6 billion for 2020</vt:lpstr>
      <vt:lpstr>Participants must set their roster for a limited set of positions</vt:lpstr>
      <vt:lpstr>Methods</vt:lpstr>
      <vt:lpstr>Build a model to predict which players should be on your roster for a given day</vt:lpstr>
      <vt:lpstr>Webapp: Insight Baseball</vt:lpstr>
      <vt:lpstr>Model aims to predict player performance for a given day</vt:lpstr>
      <vt:lpstr>About me</vt:lpstr>
      <vt:lpstr>Project checkpoints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player selection in fantasy baseball leagues</dc:title>
  <cp:lastModifiedBy>Ben Lacar</cp:lastModifiedBy>
  <cp:revision>7</cp:revision>
  <dcterms:modified xsi:type="dcterms:W3CDTF">2020-01-24T22:55:18Z</dcterms:modified>
</cp:coreProperties>
</file>