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08FDFC-26C8-494E-BAFF-F081B30C156A}">
  <a:tblStyle styleId="{0A08FDFC-26C8-494E-BAFF-F081B30C1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9c3271c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9c3271c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9c3271c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9c3271c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9c3271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9c3271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93730ff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93730ff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93730f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93730f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93730ff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93730ff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93730f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93730f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d628614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d628614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628614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d628614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93730ff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93730ff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player selection in fantasy baseball leagues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Lacar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Github: benslack19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Neuroscience PhD from Yale University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Postdoctoral associate at the Salk Institute for Biological Studies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Bioinformatics Scientist at Fluidigm Corporation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scientist interested in transitioning to the tech industry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52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checkpoints</a:t>
            </a:r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413350" y="141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{0A08FDFC-26C8-494E-BAFF-F081B30C156A}</a:tableStyleId>
              </a:tblPr>
              <a:tblGrid>
                <a:gridCol w="2943300"/>
                <a:gridCol w="2112450"/>
                <a:gridCol w="1630775"/>
                <a:gridCol w="1630775"/>
              </a:tblGrid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</a:t>
                      </a:r>
                      <a:r>
                        <a:rPr b="1" lang="en" sz="900"/>
                        <a:t>eliverable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Status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Next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Deadline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Get statcast data from last 3 years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Done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Potentially get longer history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1/17 8 am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Determine fantasy baseball format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H2H, season long with waiver wire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1/18 6 pm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Evaluate inputs/outputs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Start with roster of 12 people and date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Find the position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1/19 7 am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Make first web app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Successfully have insight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1/20 9 pm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 other features (weather etc)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4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Allow for other fantasy formats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baseball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69" y="2087444"/>
            <a:ext cx="3567131" cy="23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00" y="2133414"/>
            <a:ext cx="4224549" cy="22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Fantasy baseball represents a projected market of $8.6 billion for 2020</a:t>
            </a:r>
            <a:endParaRPr sz="18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Fantasy baseball has over 11 million participants with the winners of leagues collecting entry fees and host platforms receiving a commission.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participant's success depends in part on daily player selection.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player selection, participants must rely on their own research or use a site's recommendation, which uses black-box algorithms behind pay walls.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I'm developing an alternative algorithm to assist in player selection to save participants time and expose the important features in player performance prediction.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 must set their roster for a limited set of positions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484100"/>
            <a:ext cx="7688700" cy="18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roster can have 12-20 players but 9 must be chosen to start.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 players would be inserted into a roster nearly all the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about deciding between average players?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the pybaseball API to obtain pitch-by-pitch data and fill a database (from the last 3 years there are 2,174,906 entries)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Perform SQL queries to limit data to time window and players of interest and export to pandas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Construct features representing player performance (batting average, home runs, on-base + slugging percentage, etc.) or other factors (weather, ballpark)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Build a logistic regression model to predict with a  probability score which of the two players did better (try more sophisticated models)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Validation: choose a random day from the 2019 season where different players are being considered and see if prediction matches who actually played better that day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to predict which players should be on your roster for a given day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571750"/>
            <a:ext cx="7688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investigation in increasing level of data segmentation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player’s overall performance in the previous 50 games? (Or perhaps a more recent time window is more predictive).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performance against pitchers of the same handedness (left versus right)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well a player did against the  opposing pitcher who is likely to start? (If the sample size is limited, use player similarity scores to increase n.)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to predict which players should be on your roster for a given day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571750"/>
            <a:ext cx="76887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Approaches attempted:</a:t>
            </a:r>
            <a:endParaRPr b="1"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Single data matrix with all batter-pitcher matchups with rows showing  each at-bat  -&gt;  no positive class prediction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Each batter with own</a:t>
            </a:r>
            <a:r>
              <a:rPr lang="en" sz="1000"/>
              <a:t> data matrix containing each pitcher they faced with rows showing  each at-bat  -&gt;  no positive class prediction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to predict which players should be on your roster for a given day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952500" y="246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{0A08FDFC-26C8-494E-BAFF-F081B30C156A}</a:tableStyleId>
              </a:tblPr>
              <a:tblGrid>
                <a:gridCol w="795425"/>
                <a:gridCol w="1693100"/>
                <a:gridCol w="1508750"/>
                <a:gridCol w="1832200"/>
                <a:gridCol w="1409525"/>
              </a:tblGrid>
              <a:tr h="53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 attempt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/>
                        <a:t> Data matrix segmentation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window of feature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Row granularity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Prediction model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r>
                        <a:rPr lang="en" sz="1000"/>
                        <a:t>ll batter-pitcher matchups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season (2018)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at-bat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Log. regression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/>
                        <a:t>Single batter with their own </a:t>
                      </a:r>
                      <a:r>
                        <a:rPr lang="en" sz="1000"/>
                        <a:t>pitcher matchups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season (2018)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at-bat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Log. regression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season (2018)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Webapp: Insight Baseball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568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Roster of your players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Day of the week (starting opposing pitcher’s are known up to a week ahead of time)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Suggestions for waiver wire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Starting lineup with probability of them doing better than alternative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30325" r="28974" t="0"/>
          <a:stretch/>
        </p:blipFill>
        <p:spPr>
          <a:xfrm>
            <a:off x="6661025" y="1792600"/>
            <a:ext cx="1951892" cy="23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