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3905-295E-C252-FE85-CCD95A8B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257AA-83A8-EFA7-43AF-2109C60D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A8F83-03C4-3B82-0FC4-991682B5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A3B0-0EDA-0470-63C3-AEF9ED77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1856-C259-2D47-52FF-D1100302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4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8F6E-37C6-F78A-8040-D09F1F1B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A7C3D-5053-F832-4B40-DC85193E2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1A1C-1677-0AE5-9B1E-A29E80FE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1FAA-74A6-D053-E16B-AD0D060E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8C3F-3B78-EAF7-F96E-8606C2F1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25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269E5-6F00-6302-77B7-725C2C077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9578A-994F-A978-133D-1A004D8C4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FB039-C01F-226C-5D4A-2AB5E69D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A1D1D-3717-3F0B-1346-BD97C536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380CD-4140-06E8-9C5F-721510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7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0A73-DA00-8A60-5476-65D7CB30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5FCE-43A2-0564-BDBF-03F03601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F9A91-C549-A145-8636-7E470632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C172-E45F-9868-AB2B-05D0EDE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4458-A7B5-59E0-533C-6E090886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DF30-01FA-E724-0E3A-38505485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85CD-B5B6-50C2-C749-6A51CDF63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4B4F-2456-C549-AC9B-0C418A2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03F6A-6F34-87F4-98D6-F7A3D94F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099A5-E58C-A8B3-C853-5AD7A4E7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5CB3-E8DC-0269-DBA9-968DDC3B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E7E0-0BFF-122C-649B-5912810DD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37A17-9417-A8A2-29C8-BA19B026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395C-79A9-F70A-423D-C793B8F7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837F9-E6AB-9D7B-BEF4-2F942330C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6F63D-944B-3A0B-A5B0-84FB2344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8ECB-00D6-4098-FE53-48B833B3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DBD45-5F56-AEE6-1AD2-793F96703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8C16B-4D34-2CB9-6C34-D2658818E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64BAF-3169-9F57-E49D-5BF9A5808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AC451-8915-8B20-DFC3-75BED7ACE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00D5C5-89FC-A928-8832-A501D5CB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8A8EF-D314-2706-9889-29DEDDE8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66E0A-9AD7-031A-7646-5A98544E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97DF-F049-AAAA-DD56-DB1F1331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4DCFE-8F5F-EA8A-74DB-EBB306B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5BEA3-199C-22E6-4D24-789370CA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71B23-8F79-00C5-6A25-58B311C0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2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5E06E-B81E-9FF4-4DAD-F7335D21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C651C-980B-F874-BFCB-A84DC58C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91113-2872-7281-4ECF-082B7FC9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2A88-79AF-4764-C291-8AF1D820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D92DA-AE9A-A796-7D36-DBD3BD65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7EFD3-B677-40B3-7FD1-2B515A53C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6179F-1489-7E7C-B46E-0A38AE26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268D0-CA1B-8A59-3F63-F2AF5A24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988C6-4FB2-0B66-0022-4D855E04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16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66F0-BA73-3038-E92A-3922EA68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A1DBA-938D-C588-D3AE-DD02799DE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514F1-8ABA-0621-BA31-88E69D78F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8A31F-7ED1-7699-A160-FC1423A5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D0C46-9645-A66D-0DA1-AEF01A85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B25C-C9BC-5595-6D4B-3DB50014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81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804F3-3746-E44A-FA56-64FD3494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8949-827D-18A9-2E78-E0B5F28A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56FE-8A2C-4A73-65AE-BD6093C18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9FDF-2E97-EE4C-9044-F633077415E3}" type="datetimeFigureOut">
              <a:rPr lang="en-GB" smtClean="0"/>
              <a:t>22/01/2024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AB0C3-1A6A-E8F2-E0A5-F2E182E1B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DDD96-86E5-291A-6789-6B60BB74C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849C4-9F8A-844D-AD2B-7A94AB475B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82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EE5383-9169-272F-30A4-5789D225F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71" y="947881"/>
            <a:ext cx="9164929" cy="498628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B232F8-F5AF-54D0-6FCA-01BADBCDC952}"/>
              </a:ext>
            </a:extLst>
          </p:cNvPr>
          <p:cNvCxnSpPr>
            <a:cxnSpLocks/>
          </p:cNvCxnSpPr>
          <p:nvPr/>
        </p:nvCxnSpPr>
        <p:spPr>
          <a:xfrm flipH="1">
            <a:off x="6432331" y="610215"/>
            <a:ext cx="1770632" cy="79817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6B4774-E4D6-D258-0861-E439476AE1E0}"/>
              </a:ext>
            </a:extLst>
          </p:cNvPr>
          <p:cNvCxnSpPr>
            <a:cxnSpLocks/>
          </p:cNvCxnSpPr>
          <p:nvPr/>
        </p:nvCxnSpPr>
        <p:spPr>
          <a:xfrm flipV="1">
            <a:off x="9915553" y="5962299"/>
            <a:ext cx="90295" cy="33281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D69D15-43BE-62EE-3ECA-73211F1932C7}"/>
              </a:ext>
            </a:extLst>
          </p:cNvPr>
          <p:cNvSpPr txBox="1"/>
          <p:nvPr/>
        </p:nvSpPr>
        <p:spPr>
          <a:xfrm>
            <a:off x="8202963" y="288208"/>
            <a:ext cx="240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andview" panose="020B0502040204020203" pitchFamily="34" charset="0"/>
              </a:rPr>
              <a:t>Site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2D154-4054-C0B2-C7B6-B11C0F80F3C8}"/>
              </a:ext>
            </a:extLst>
          </p:cNvPr>
          <p:cNvSpPr txBox="1"/>
          <p:nvPr/>
        </p:nvSpPr>
        <p:spPr>
          <a:xfrm>
            <a:off x="10853678" y="3510252"/>
            <a:ext cx="148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andview" panose="020B0502040204020203" pitchFamily="34" charset="0"/>
              </a:rPr>
              <a:t>Nucleotides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2FA54-193F-329B-627D-DF95FE05196F}"/>
              </a:ext>
            </a:extLst>
          </p:cNvPr>
          <p:cNvSpPr txBox="1"/>
          <p:nvPr/>
        </p:nvSpPr>
        <p:spPr>
          <a:xfrm>
            <a:off x="5759669" y="6323246"/>
            <a:ext cx="633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andview" panose="020B0502040204020203" pitchFamily="34" charset="0"/>
              </a:rPr>
              <a:t>Number </a:t>
            </a:r>
            <a:r>
              <a:rPr lang="en-GB">
                <a:latin typeface="Grandview" panose="020B0502040204020203" pitchFamily="34" charset="0"/>
              </a:rPr>
              <a:t>of sequences </a:t>
            </a:r>
            <a:r>
              <a:rPr lang="en-GB" dirty="0">
                <a:latin typeface="Grandview" panose="020B0502040204020203" pitchFamily="34" charset="0"/>
              </a:rPr>
              <a:t>and length of longest sequence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BC1CB-6359-A9A3-A875-35A734EB05F6}"/>
              </a:ext>
            </a:extLst>
          </p:cNvPr>
          <p:cNvSpPr txBox="1"/>
          <p:nvPr/>
        </p:nvSpPr>
        <p:spPr>
          <a:xfrm>
            <a:off x="0" y="3304057"/>
            <a:ext cx="136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randview" panose="020B0502040204020203" pitchFamily="34" charset="0"/>
              </a:rPr>
              <a:t>Sequence </a:t>
            </a:r>
            <a:r>
              <a:rPr lang="en-GB" dirty="0">
                <a:latin typeface="Grandview" panose="020B0502040204020203" pitchFamily="34" charset="0"/>
                <a:cs typeface="Arial" panose="020B0604020202020204" pitchFamily="34" charset="0"/>
              </a:rPr>
              <a:t>names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18786A0-8C52-863E-0B66-7737400D11B6}"/>
              </a:ext>
            </a:extLst>
          </p:cNvPr>
          <p:cNvSpPr/>
          <p:nvPr/>
        </p:nvSpPr>
        <p:spPr>
          <a:xfrm>
            <a:off x="1088544" y="1497628"/>
            <a:ext cx="350427" cy="4247972"/>
          </a:xfrm>
          <a:prstGeom prst="leftBrace">
            <a:avLst>
              <a:gd name="adj1" fmla="val 47685"/>
              <a:gd name="adj2" fmla="val 51020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5C660C8-2FD5-1859-D184-4CA61222969A}"/>
              </a:ext>
            </a:extLst>
          </p:cNvPr>
          <p:cNvSpPr/>
          <p:nvPr/>
        </p:nvSpPr>
        <p:spPr>
          <a:xfrm flipH="1">
            <a:off x="10503252" y="1497628"/>
            <a:ext cx="350426" cy="4247972"/>
          </a:xfrm>
          <a:prstGeom prst="leftBrace">
            <a:avLst>
              <a:gd name="adj1" fmla="val 47685"/>
              <a:gd name="adj2" fmla="val 51020"/>
            </a:avLst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5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Grandview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Sobkowiak</dc:creator>
  <cp:lastModifiedBy>Benjamin Sobkowiak</cp:lastModifiedBy>
  <cp:revision>2</cp:revision>
  <dcterms:created xsi:type="dcterms:W3CDTF">2024-01-22T20:22:21Z</dcterms:created>
  <dcterms:modified xsi:type="dcterms:W3CDTF">2024-01-22T20:28:54Z</dcterms:modified>
</cp:coreProperties>
</file>