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90" autoAdjust="0"/>
  </p:normalViewPr>
  <p:slideViewPr>
    <p:cSldViewPr>
      <p:cViewPr varScale="1">
        <p:scale>
          <a:sx n="60" d="100"/>
          <a:sy n="60" d="100"/>
        </p:scale>
        <p:origin x="-20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7F3A-51E5-4B4B-8C46-6FDB061CE453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EB052-D9A8-401D-A02C-656538FFB9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4692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-There are websites such as </a:t>
            </a:r>
            <a:r>
              <a:rPr lang="en-CA" dirty="0" err="1" smtClean="0"/>
              <a:t>Flickrr</a:t>
            </a:r>
            <a:r>
              <a:rPr lang="en-CA" dirty="0" smtClean="0"/>
              <a:t>, </a:t>
            </a:r>
            <a:r>
              <a:rPr lang="en-CA" dirty="0" err="1" smtClean="0"/>
              <a:t>Tumblr</a:t>
            </a:r>
            <a:r>
              <a:rPr lang="en-CA" dirty="0" smtClean="0"/>
              <a:t> </a:t>
            </a:r>
            <a:r>
              <a:rPr lang="en-CA" dirty="0" smtClean="0"/>
              <a:t>and even </a:t>
            </a:r>
            <a:r>
              <a:rPr lang="en-CA" dirty="0" err="1" smtClean="0"/>
              <a:t>Facebook</a:t>
            </a:r>
            <a:r>
              <a:rPr lang="en-CA" dirty="0" smtClean="0"/>
              <a:t> </a:t>
            </a:r>
            <a:r>
              <a:rPr lang="en-CA" dirty="0" smtClean="0"/>
              <a:t>that allow you to post photos and share your experiences</a:t>
            </a:r>
            <a:r>
              <a:rPr lang="en-CA" baseline="0" dirty="0" smtClean="0"/>
              <a:t> but none of </a:t>
            </a:r>
            <a:r>
              <a:rPr lang="en-CA" baseline="0" dirty="0" smtClean="0"/>
              <a:t>them focus on the photographer </a:t>
            </a:r>
            <a:r>
              <a:rPr lang="en-CA" baseline="0" dirty="0" smtClean="0"/>
              <a:t>and displaying his or her talents and </a:t>
            </a:r>
            <a:r>
              <a:rPr lang="en-CA" baseline="0" dirty="0" smtClean="0"/>
              <a:t>preferences</a:t>
            </a:r>
            <a:r>
              <a:rPr lang="en-CA" baseline="0" dirty="0" smtClean="0"/>
              <a:t>.</a:t>
            </a:r>
          </a:p>
          <a:p>
            <a:r>
              <a:rPr lang="en-CA" baseline="0" dirty="0" smtClean="0"/>
              <a:t>-Life through the </a:t>
            </a:r>
            <a:r>
              <a:rPr lang="en-CA" baseline="0" dirty="0" smtClean="0"/>
              <a:t>lens </a:t>
            </a:r>
            <a:r>
              <a:rPr lang="en-CA" baseline="0" dirty="0" smtClean="0"/>
              <a:t>shows the photographers work so that </a:t>
            </a:r>
            <a:r>
              <a:rPr lang="en-CA" baseline="0" dirty="0" smtClean="0"/>
              <a:t>users </a:t>
            </a:r>
            <a:r>
              <a:rPr lang="en-CA" baseline="0" dirty="0" smtClean="0"/>
              <a:t>can not only view </a:t>
            </a:r>
            <a:r>
              <a:rPr lang="en-CA" baseline="0" dirty="0" smtClean="0"/>
              <a:t>the photos but </a:t>
            </a:r>
            <a:r>
              <a:rPr lang="en-CA" baseline="0" dirty="0" smtClean="0"/>
              <a:t>learn everything about the photo and how it was taken and the photographers preferences on taking them.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EB052-D9A8-401D-A02C-656538FFB9D4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7164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-The website has been completely designed for our photographer and thus best presents her product to be displayed.</a:t>
            </a:r>
            <a:r>
              <a:rPr lang="en-CA" baseline="0" dirty="0" smtClean="0"/>
              <a:t> As it is a photo website, the colors chosen were designed to be </a:t>
            </a:r>
            <a:r>
              <a:rPr lang="en-CA" baseline="0" dirty="0" smtClean="0"/>
              <a:t>subtle </a:t>
            </a:r>
            <a:r>
              <a:rPr lang="en-CA" baseline="0" dirty="0" smtClean="0"/>
              <a:t>and dark, making the photos stand out.</a:t>
            </a:r>
            <a:endParaRPr lang="en-CA" dirty="0" smtClean="0"/>
          </a:p>
          <a:p>
            <a:r>
              <a:rPr lang="en-CA" dirty="0" smtClean="0"/>
              <a:t>-Dynamic main</a:t>
            </a:r>
            <a:r>
              <a:rPr lang="en-CA" baseline="0" dirty="0" smtClean="0"/>
              <a:t> </a:t>
            </a:r>
            <a:r>
              <a:rPr lang="en-CA" baseline="0" dirty="0" smtClean="0"/>
              <a:t>page produces </a:t>
            </a:r>
            <a:r>
              <a:rPr lang="en-CA" baseline="0" dirty="0" smtClean="0"/>
              <a:t>randomly selected </a:t>
            </a:r>
            <a:r>
              <a:rPr lang="en-CA" baseline="0" dirty="0" smtClean="0"/>
              <a:t>photos </a:t>
            </a:r>
            <a:r>
              <a:rPr lang="en-CA" baseline="0" dirty="0" smtClean="0"/>
              <a:t>and arranges them in a unique pattern. Random photo selects a random photo and information/comments about it</a:t>
            </a:r>
          </a:p>
          <a:p>
            <a:r>
              <a:rPr lang="en-CA" baseline="0" dirty="0" smtClean="0"/>
              <a:t>-Full ordering system to allow users to submit a request to order a print of a photo they desire.</a:t>
            </a:r>
          </a:p>
          <a:p>
            <a:r>
              <a:rPr lang="en-CA" baseline="0" dirty="0" smtClean="0"/>
              <a:t>-All photos are organized by “Tag Names”. 1 photo can have several tag names giving a more accurate search when browsing through the gallery pages of the photos by the photographer.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EB052-D9A8-401D-A02C-656538FFB9D4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1861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-Having set some</a:t>
            </a:r>
            <a:r>
              <a:rPr lang="en-CA" baseline="0" dirty="0" smtClean="0"/>
              <a:t> standards earlier on how pages should be aligned, coloring, border preferences etc. helped make each page design easier to create.</a:t>
            </a:r>
          </a:p>
          <a:p>
            <a:r>
              <a:rPr lang="en-CA" baseline="0" dirty="0" smtClean="0"/>
              <a:t>-Good communication/planning ahead and teamwork made this project an enjoyable and manageable process</a:t>
            </a:r>
          </a:p>
          <a:p>
            <a:r>
              <a:rPr lang="en-CA" baseline="0" dirty="0" smtClean="0"/>
              <a:t>-Better time management with PHP and MySQL would have made the coding more efficient. </a:t>
            </a:r>
            <a:r>
              <a:rPr lang="en-CA" baseline="0" dirty="0" err="1" smtClean="0"/>
              <a:t>Javascript</a:t>
            </a:r>
            <a:r>
              <a:rPr lang="en-CA" baseline="0" dirty="0" smtClean="0"/>
              <a:t> and HTML coding was quite smooth and it was a surprise with the amount of hiccups that occurred in getting PHP to cooperate.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EB052-D9A8-401D-A02C-656538FFB9D4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736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25C94534-2738-40AC-9F9F-FA20290CEB70}" type="datetimeFigureOut">
              <a:rPr lang="en-CA" smtClean="0"/>
              <a:pPr/>
              <a:t>04/04/2013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5F0EBB65-C74A-4DB7-B445-8E2F420F30C0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Life Through The </a:t>
            </a:r>
            <a:r>
              <a:rPr lang="en-CA" dirty="0" smtClean="0"/>
              <a:t>Lens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797152"/>
            <a:ext cx="7117180" cy="861420"/>
          </a:xfrm>
        </p:spPr>
        <p:txBody>
          <a:bodyPr>
            <a:noAutofit/>
          </a:bodyPr>
          <a:lstStyle/>
          <a:p>
            <a:r>
              <a:rPr lang="en-CA" sz="1600" dirty="0" smtClean="0"/>
              <a:t>Germaine Lo</a:t>
            </a:r>
          </a:p>
          <a:p>
            <a:r>
              <a:rPr lang="en-CA" sz="1600" dirty="0" smtClean="0"/>
              <a:t>Ross Gribble</a:t>
            </a:r>
          </a:p>
          <a:p>
            <a:r>
              <a:rPr lang="en-CA" sz="1600" dirty="0" smtClean="0"/>
              <a:t>Matthew </a:t>
            </a:r>
            <a:r>
              <a:rPr lang="en-CA" sz="1600" dirty="0" err="1" smtClean="0"/>
              <a:t>Banman</a:t>
            </a:r>
            <a:endParaRPr lang="en-CA" sz="1600" dirty="0" smtClean="0"/>
          </a:p>
          <a:p>
            <a:r>
              <a:rPr lang="en-CA" sz="1600" dirty="0" smtClean="0"/>
              <a:t>Ben </a:t>
            </a:r>
            <a:r>
              <a:rPr lang="en-CA" sz="1600" dirty="0" err="1" smtClean="0"/>
              <a:t>Soer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xmlns="" val="15005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and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645975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There are few custom-made websites for individual photographers that show their work and help describe their creative process exactly the way they want</a:t>
            </a:r>
            <a:endParaRPr lang="en-CA" sz="2400" dirty="0" smtClean="0"/>
          </a:p>
          <a:p>
            <a:r>
              <a:rPr lang="en-CA" sz="2400" dirty="0" smtClean="0"/>
              <a:t>We wanted to build a site </a:t>
            </a:r>
            <a:r>
              <a:rPr lang="en-CA" sz="2400" dirty="0" smtClean="0"/>
              <a:t>that allowed users to </a:t>
            </a:r>
            <a:r>
              <a:rPr lang="en-CA" sz="2400" dirty="0" smtClean="0"/>
              <a:t>learn about the photographer, view and comment on photos and subscribe to and search with tags – all hallmarks of modern photography websites.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066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Uniqueness of LTTL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285935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Minimalist </a:t>
            </a:r>
            <a:r>
              <a:rPr lang="en-CA" sz="2400" dirty="0" smtClean="0"/>
              <a:t>d</a:t>
            </a:r>
            <a:r>
              <a:rPr lang="en-CA" sz="2400" dirty="0" smtClean="0"/>
              <a:t>esign and intuitive interface helps to put the focus on the photos</a:t>
            </a:r>
            <a:endParaRPr lang="en-CA" sz="2400" dirty="0" smtClean="0"/>
          </a:p>
          <a:p>
            <a:r>
              <a:rPr lang="en-CA" sz="2400" dirty="0" smtClean="0"/>
              <a:t>Dynamic </a:t>
            </a:r>
            <a:r>
              <a:rPr lang="en-CA" sz="2400" dirty="0" smtClean="0"/>
              <a:t>home page </a:t>
            </a:r>
            <a:r>
              <a:rPr lang="en-CA" sz="2400" dirty="0" smtClean="0"/>
              <a:t>and </a:t>
            </a:r>
            <a:r>
              <a:rPr lang="en-CA" sz="2400" dirty="0" smtClean="0"/>
              <a:t>random </a:t>
            </a:r>
            <a:r>
              <a:rPr lang="en-CA" sz="2400" dirty="0" smtClean="0"/>
              <a:t>p</a:t>
            </a:r>
            <a:r>
              <a:rPr lang="en-CA" sz="2400" dirty="0" smtClean="0"/>
              <a:t>hoto page allow users to quickly view the artist’s work without searching</a:t>
            </a:r>
            <a:endParaRPr lang="en-CA" sz="2400" dirty="0" smtClean="0"/>
          </a:p>
          <a:p>
            <a:r>
              <a:rPr lang="en-CA" sz="2400" dirty="0" smtClean="0"/>
              <a:t>Members </a:t>
            </a:r>
            <a:r>
              <a:rPr lang="en-CA" sz="2400" dirty="0" smtClean="0"/>
              <a:t>can comment on photos, subscribe to tags and </a:t>
            </a:r>
            <a:r>
              <a:rPr lang="en-CA" sz="2400" dirty="0" smtClean="0"/>
              <a:t>order </a:t>
            </a:r>
            <a:r>
              <a:rPr lang="en-CA" sz="2400" dirty="0" smtClean="0"/>
              <a:t>prints</a:t>
            </a:r>
            <a:endParaRPr lang="en-CA" sz="2400" dirty="0" smtClean="0"/>
          </a:p>
          <a:p>
            <a:r>
              <a:rPr lang="en-CA" sz="2400" dirty="0" smtClean="0"/>
              <a:t>Browse </a:t>
            </a:r>
            <a:r>
              <a:rPr lang="en-CA" sz="2400" dirty="0" smtClean="0"/>
              <a:t>photos in a gallery that can be sorted by tags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17556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57396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Setting standards for consistency in </a:t>
            </a:r>
            <a:r>
              <a:rPr lang="en-CA" sz="2400" dirty="0" smtClean="0"/>
              <a:t>layout, colours, etc. at early stages helps to avoid confusion and backtracking</a:t>
            </a:r>
            <a:endParaRPr lang="en-CA" sz="2400" dirty="0" smtClean="0"/>
          </a:p>
          <a:p>
            <a:r>
              <a:rPr lang="en-CA" sz="2400" dirty="0" smtClean="0"/>
              <a:t>Communication / </a:t>
            </a:r>
            <a:r>
              <a:rPr lang="en-CA" sz="2400" dirty="0" smtClean="0"/>
              <a:t>planning </a:t>
            </a:r>
            <a:r>
              <a:rPr lang="en-CA" sz="2400" dirty="0" smtClean="0"/>
              <a:t>and </a:t>
            </a:r>
            <a:r>
              <a:rPr lang="en-CA" sz="2400" dirty="0" smtClean="0"/>
              <a:t>teamwork is crucial in order to complete a project of this scale within our time frame</a:t>
            </a:r>
            <a:endParaRPr lang="en-CA" sz="2400" dirty="0" smtClean="0"/>
          </a:p>
          <a:p>
            <a:r>
              <a:rPr lang="en-CA" sz="2400" dirty="0" smtClean="0"/>
              <a:t>Time management with PHP and </a:t>
            </a:r>
            <a:r>
              <a:rPr lang="en-CA" sz="2400" dirty="0" err="1" smtClean="0"/>
              <a:t>MySQL</a:t>
            </a:r>
            <a:r>
              <a:rPr lang="en-CA" sz="2400" dirty="0" smtClean="0"/>
              <a:t> – this turned out to be the significant portion of our website and required the most time and effort</a:t>
            </a:r>
            <a:endParaRPr lang="en-CA" sz="2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725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329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74</TotalTime>
  <Words>485</Words>
  <Application>Microsoft Office PowerPoint</Application>
  <PresentationFormat>On-screen Show (4:3)</PresentationFormat>
  <Paragraphs>30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Autumn</vt:lpstr>
      <vt:lpstr>Life Through The Lens</vt:lpstr>
      <vt:lpstr>Motivation and Solution</vt:lpstr>
      <vt:lpstr>Uniqueness of LTTL</vt:lpstr>
      <vt:lpstr>Lessons Learned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Through The Lense</dc:title>
  <dc:creator>Ben</dc:creator>
  <cp:lastModifiedBy>Matthew Banman</cp:lastModifiedBy>
  <cp:revision>24</cp:revision>
  <dcterms:created xsi:type="dcterms:W3CDTF">2013-04-05T01:54:48Z</dcterms:created>
  <dcterms:modified xsi:type="dcterms:W3CDTF">2013-04-05T03:55:50Z</dcterms:modified>
</cp:coreProperties>
</file>