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78" r:id="rId4"/>
    <p:sldId id="258" r:id="rId5"/>
    <p:sldId id="259" r:id="rId6"/>
    <p:sldId id="260" r:id="rId7"/>
    <p:sldId id="263" r:id="rId8"/>
  </p:sldIdLst>
  <p:sldSz cx="9144000" cy="5143500" type="screen16x9"/>
  <p:notesSz cx="6858000" cy="9144000"/>
  <p:embeddedFontLst>
    <p:embeddedFont>
      <p:font typeface="Nunito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55dbb26f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55dbb26f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55dbb26f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55dbb26f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08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55dbb26f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55dbb26f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5dbb26f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55dbb26f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5dbb26f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5dbb26f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55dbb26f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55dbb26f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gradFill flip="none" rotWithShape="1">
          <a:gsLst>
            <a:gs pos="12000">
              <a:srgbClr val="7030A0"/>
            </a:gs>
            <a:gs pos="67000">
              <a:schemeClr val="accent1">
                <a:lumMod val="45000"/>
                <a:lumOff val="55000"/>
              </a:schemeClr>
            </a:gs>
            <a:gs pos="95000">
              <a:srgbClr val="6DFFEE"/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xly.d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200">
                <a:solidFill>
                  <a:srgbClr val="9900FF"/>
                </a:solidFill>
              </a:rPr>
              <a:t>sixly</a:t>
            </a:r>
            <a:endParaRPr sz="7200">
              <a:solidFill>
                <a:srgbClr val="9900FF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3" y="3316567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900" dirty="0">
                <a:solidFill>
                  <a:srgbClr val="999999"/>
                </a:solidFill>
              </a:rPr>
              <a:t>because the future is yours</a:t>
            </a:r>
            <a:endParaRPr sz="19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7030A0"/>
            </a:gs>
            <a:gs pos="67000">
              <a:schemeClr val="accent1">
                <a:lumMod val="45000"/>
                <a:lumOff val="55000"/>
              </a:schemeClr>
            </a:gs>
            <a:gs pos="95000">
              <a:srgbClr val="6DFFEE"/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l="72155" t="25176" r="13920" b="35436"/>
          <a:stretch/>
        </p:blipFill>
        <p:spPr>
          <a:xfrm>
            <a:off x="760600" y="1304049"/>
            <a:ext cx="1434149" cy="253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957" y="555619"/>
            <a:ext cx="1320200" cy="13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6825" y="1778174"/>
            <a:ext cx="1587150" cy="15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8589" y="3058144"/>
            <a:ext cx="1670700" cy="16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7030A0"/>
            </a:gs>
            <a:gs pos="67000">
              <a:schemeClr val="accent1">
                <a:lumMod val="45000"/>
                <a:lumOff val="55000"/>
              </a:schemeClr>
            </a:gs>
            <a:gs pos="95000">
              <a:srgbClr val="6DFFEE"/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ng Investors Challenge off and running - Insurance Portal">
            <a:extLst>
              <a:ext uri="{FF2B5EF4-FFF2-40B4-BE49-F238E27FC236}">
                <a16:creationId xmlns:a16="http://schemas.microsoft.com/office/drawing/2014/main" id="{7EED93B1-5DE0-E402-7910-72DEADE4A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4053" r="49165" b="47222"/>
          <a:stretch/>
        </p:blipFill>
        <p:spPr bwMode="auto">
          <a:xfrm>
            <a:off x="940157" y="1030309"/>
            <a:ext cx="3127756" cy="303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onal College Decision Day Should Be For Everyone - UT News">
            <a:extLst>
              <a:ext uri="{FF2B5EF4-FFF2-40B4-BE49-F238E27FC236}">
                <a16:creationId xmlns:a16="http://schemas.microsoft.com/office/drawing/2014/main" id="{159FB731-CAF8-A49D-6CC6-6DBB86D03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0" t="1261" r="22056" b="50000"/>
          <a:stretch/>
        </p:blipFill>
        <p:spPr bwMode="auto">
          <a:xfrm>
            <a:off x="5447764" y="946596"/>
            <a:ext cx="2575775" cy="33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ctrTitle" idx="4294967295"/>
          </p:nvPr>
        </p:nvSpPr>
        <p:spPr>
          <a:xfrm>
            <a:off x="1858703" y="1902660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200" dirty="0">
                <a:solidFill>
                  <a:srgbClr val="9900FF"/>
                </a:solidFill>
              </a:rPr>
              <a:t>       sixly</a:t>
            </a:r>
            <a:endParaRPr sz="7200"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1019013-14A8-299A-1A8A-8C579EFCC1BB}"/>
              </a:ext>
            </a:extLst>
          </p:cNvPr>
          <p:cNvSpPr/>
          <p:nvPr/>
        </p:nvSpPr>
        <p:spPr>
          <a:xfrm>
            <a:off x="1390650" y="711200"/>
            <a:ext cx="6413500" cy="924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  <a:latin typeface="Nunito" pitchFamily="2" charset="0"/>
              </a:rPr>
              <a:t>inclusive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F6FB7B8-D7F5-0465-BF58-8A8FE54E5BC0}"/>
              </a:ext>
            </a:extLst>
          </p:cNvPr>
          <p:cNvSpPr/>
          <p:nvPr/>
        </p:nvSpPr>
        <p:spPr>
          <a:xfrm>
            <a:off x="1365250" y="2155697"/>
            <a:ext cx="6413500" cy="924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  <a:latin typeface="Nunito" pitchFamily="2" charset="0"/>
              </a:rPr>
              <a:t>intuitive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1421C38-BEE2-A57A-2E7B-33E2AEABE473}"/>
              </a:ext>
            </a:extLst>
          </p:cNvPr>
          <p:cNvSpPr/>
          <p:nvPr/>
        </p:nvSpPr>
        <p:spPr>
          <a:xfrm>
            <a:off x="1365250" y="3508300"/>
            <a:ext cx="6413500" cy="924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  <a:latin typeface="Nunito" pitchFamily="2" charset="0"/>
              </a:rPr>
              <a:t>innovative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66EABC-7A63-AA77-7E02-DCFF61B76F64}"/>
              </a:ext>
            </a:extLst>
          </p:cNvPr>
          <p:cNvSpPr txBox="1"/>
          <p:nvPr/>
        </p:nvSpPr>
        <p:spPr>
          <a:xfrm>
            <a:off x="336192" y="325637"/>
            <a:ext cx="5253239" cy="71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7030A0"/>
                </a:solidFill>
                <a:latin typeface="Nunito" pitchFamily="2" charset="0"/>
              </a:rPr>
              <a:t>Features:</a:t>
            </a:r>
          </a:p>
        </p:txBody>
      </p:sp>
      <p:pic>
        <p:nvPicPr>
          <p:cNvPr id="2050" name="Picture 2" descr="Chatbot Icon Images – Browse 73,446 Stock Photos, Vectors, and Video |  Adobe Stock">
            <a:extLst>
              <a:ext uri="{FF2B5EF4-FFF2-40B4-BE49-F238E27FC236}">
                <a16:creationId xmlns:a16="http://schemas.microsoft.com/office/drawing/2014/main" id="{F9B18E1D-DD74-5A24-44E7-654B643A4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5125"/>
            <a:ext cx="224790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ore, scorecard icon. Black vector sketch. Stock-Vektorgrafik | Adobe Stock">
            <a:extLst>
              <a:ext uri="{FF2B5EF4-FFF2-40B4-BE49-F238E27FC236}">
                <a16:creationId xmlns:a16="http://schemas.microsoft.com/office/drawing/2014/main" id="{21263DF0-5E06-64DB-4A12-4F21DC613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" r="6787"/>
          <a:stretch/>
        </p:blipFill>
        <p:spPr bwMode="auto">
          <a:xfrm>
            <a:off x="2724374" y="1640446"/>
            <a:ext cx="1594098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ws icon Royalty Free Vector Image - VectorStock">
            <a:extLst>
              <a:ext uri="{FF2B5EF4-FFF2-40B4-BE49-F238E27FC236}">
                <a16:creationId xmlns:a16="http://schemas.microsoft.com/office/drawing/2014/main" id="{0E0F5015-28BE-F0F7-3998-9AD1F476F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0" t="14523" r="16603" b="24758"/>
          <a:stretch/>
        </p:blipFill>
        <p:spPr bwMode="auto">
          <a:xfrm>
            <a:off x="336192" y="1635125"/>
            <a:ext cx="1873250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p Icon Vector Art, Icons, and Graphics for Free Download">
            <a:extLst>
              <a:ext uri="{FF2B5EF4-FFF2-40B4-BE49-F238E27FC236}">
                <a16:creationId xmlns:a16="http://schemas.microsoft.com/office/drawing/2014/main" id="{1F3CD086-0130-52FB-4DEC-184218ABD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24" y="1635125"/>
            <a:ext cx="1764898" cy="17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989125" y="1411176"/>
            <a:ext cx="716575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4400" dirty="0">
                <a:solidFill>
                  <a:srgbClr val="7030A0"/>
                </a:solidFill>
                <a:latin typeface="Nunito" pitchFamily="2" charset="0"/>
              </a:rPr>
              <a:t>Try </a:t>
            </a:r>
            <a:r>
              <a:rPr lang="de-DE" sz="4400" dirty="0" err="1">
                <a:solidFill>
                  <a:srgbClr val="7030A0"/>
                </a:solidFill>
                <a:latin typeface="Nunito" pitchFamily="2" charset="0"/>
              </a:rPr>
              <a:t>it</a:t>
            </a:r>
            <a:r>
              <a:rPr lang="de-DE" sz="4400" dirty="0">
                <a:solidFill>
                  <a:srgbClr val="7030A0"/>
                </a:solidFill>
                <a:latin typeface="Nunito" pitchFamily="2" charset="0"/>
              </a:rPr>
              <a:t> out </a:t>
            </a:r>
            <a:r>
              <a:rPr lang="de-DE" sz="4400" dirty="0" err="1">
                <a:solidFill>
                  <a:srgbClr val="7030A0"/>
                </a:solidFill>
                <a:latin typeface="Nunito" pitchFamily="2" charset="0"/>
              </a:rPr>
              <a:t>yourself</a:t>
            </a:r>
            <a:r>
              <a:rPr lang="de-DE" sz="4400" dirty="0">
                <a:solidFill>
                  <a:srgbClr val="7030A0"/>
                </a:solidFill>
                <a:latin typeface="Nunito" pitchFamily="2" charset="0"/>
              </a:rPr>
              <a:t>!</a:t>
            </a:r>
            <a:endParaRPr lang="de-DE" sz="4400" dirty="0">
              <a:solidFill>
                <a:srgbClr val="002060"/>
              </a:solidFill>
              <a:latin typeface="Nunito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de-DE" dirty="0">
              <a:solidFill>
                <a:srgbClr val="002060"/>
              </a:solidFill>
              <a:latin typeface="Nunito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2600" dirty="0">
                <a:solidFill>
                  <a:srgbClr val="002060"/>
                </a:solidFill>
                <a:latin typeface="Nunito" pitchFamily="2" charset="0"/>
              </a:rPr>
              <a:t> </a:t>
            </a:r>
            <a:r>
              <a:rPr lang="de-DE" sz="2600" dirty="0">
                <a:solidFill>
                  <a:srgbClr val="002060"/>
                </a:solidFill>
                <a:latin typeface="Nunito" pitchFamily="2" charset="0"/>
                <a:hlinkClick r:id="rId3"/>
              </a:rPr>
              <a:t>www.sixly.de</a:t>
            </a:r>
            <a:r>
              <a:rPr lang="de-DE" sz="2600" dirty="0">
                <a:solidFill>
                  <a:srgbClr val="002060"/>
                </a:solidFill>
                <a:latin typeface="Nunito" pitchFamily="2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(16:9)</PresentationFormat>
  <Paragraphs>10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Nunito</vt:lpstr>
      <vt:lpstr>Calibri</vt:lpstr>
      <vt:lpstr>Shift</vt:lpstr>
      <vt:lpstr>sixly</vt:lpstr>
      <vt:lpstr>PowerPoint-Präsentation</vt:lpstr>
      <vt:lpstr>PowerPoint-Präsentation</vt:lpstr>
      <vt:lpstr>       sixly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sixly</dc:title>
  <cp:lastModifiedBy>Eugenio Vairo</cp:lastModifiedBy>
  <cp:revision>2</cp:revision>
  <dcterms:modified xsi:type="dcterms:W3CDTF">2024-03-22T06:51:38Z</dcterms:modified>
</cp:coreProperties>
</file>