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0" r:id="rId5"/>
    <p:sldId id="263" r:id="rId6"/>
    <p:sldId id="258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FEB"/>
    <a:srgbClr val="EC008C"/>
    <a:srgbClr val="F9F9F9"/>
    <a:srgbClr val="F6DACE"/>
    <a:srgbClr val="ED1941"/>
    <a:srgbClr val="FEE4D2"/>
    <a:srgbClr val="ED6D23"/>
    <a:srgbClr val="8EBE3F"/>
    <a:srgbClr val="DEE8F4"/>
    <a:srgbClr val="5E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/>
    <p:restoredTop sz="94803"/>
  </p:normalViewPr>
  <p:slideViewPr>
    <p:cSldViewPr snapToGrid="0" snapToObjects="1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F38B-1FEA-EE46-950D-728EC731674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7738" y="310291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Lato" charset="0"/>
                <a:ea typeface="Lato" charset="0"/>
                <a:cs typeface="Lato" charset="0"/>
              </a:rPr>
              <a:t>build_site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226" y="5349481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>
            <a:cxnSpLocks/>
            <a:stCxn id="4" idx="2"/>
            <a:endCxn id="5" idx="0"/>
          </p:cNvCxnSpPr>
          <p:nvPr/>
        </p:nvCxnSpPr>
        <p:spPr>
          <a:xfrm>
            <a:off x="2133287" y="1810458"/>
            <a:ext cx="2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2"/>
            <a:endCxn id="9" idx="0"/>
          </p:cNvCxnSpPr>
          <p:nvPr/>
        </p:nvCxnSpPr>
        <p:spPr>
          <a:xfrm flipH="1">
            <a:off x="2133287" y="3626136"/>
            <a:ext cx="2" cy="172334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2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34843" y="3125266"/>
            <a:ext cx="4704592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↩︎Not your normal “knit to html”!</a:t>
            </a:r>
            <a:endParaRPr lang="en-US" sz="2400" dirty="0">
              <a:solidFill>
                <a:srgbClr val="EC008C"/>
              </a:solidFill>
              <a:latin typeface="Sofia" charset="0"/>
              <a:ea typeface="Sofia" charset="0"/>
              <a:cs typeface="Sofia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3DFDBD-F7FB-4D4E-8BAF-93C32757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AC14AA-013B-364E-96FC-B601D849608B}"/>
              </a:ext>
            </a:extLst>
          </p:cNvPr>
          <p:cNvSpPr txBox="1"/>
          <p:nvPr/>
        </p:nvSpPr>
        <p:spPr>
          <a:xfrm>
            <a:off x="1177738" y="310291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Lato" charset="0"/>
                <a:ea typeface="Lato" charset="0"/>
                <a:cs typeface="Lato" charset="0"/>
              </a:rPr>
              <a:t>build_site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DB8CF-E86F-FB4B-A4D3-3AA572CCAD1D}"/>
              </a:ext>
            </a:extLst>
          </p:cNvPr>
          <p:cNvSpPr txBox="1"/>
          <p:nvPr/>
        </p:nvSpPr>
        <p:spPr>
          <a:xfrm>
            <a:off x="905226" y="5349481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465164-9BF7-F54D-B827-1C008FF411B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133287" y="1810458"/>
            <a:ext cx="2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D8966-1398-CE46-8597-052C645DC66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2133287" y="3626136"/>
            <a:ext cx="2" cy="172334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7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0D6A4E-4445-7941-B7D3-099A8185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67464-657D-9F46-9C01-4EBC8FA4985D}"/>
              </a:ext>
            </a:extLst>
          </p:cNvPr>
          <p:cNvSpPr txBox="1"/>
          <p:nvPr/>
        </p:nvSpPr>
        <p:spPr>
          <a:xfrm>
            <a:off x="1177738" y="310291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Lato" charset="0"/>
                <a:ea typeface="Lato" charset="0"/>
                <a:cs typeface="Lato" charset="0"/>
              </a:rPr>
              <a:t>build_site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BBD33-07E4-D742-B716-4AFBE66F0F16}"/>
              </a:ext>
            </a:extLst>
          </p:cNvPr>
          <p:cNvSpPr txBox="1"/>
          <p:nvPr/>
        </p:nvSpPr>
        <p:spPr>
          <a:xfrm>
            <a:off x="905226" y="5349481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5872F-E3DA-D44D-B23D-FA2C03943D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133287" y="1810458"/>
            <a:ext cx="2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F60413-B9B5-2448-804C-FB16EEAD9CD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133287" y="3626136"/>
            <a:ext cx="2" cy="172334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Arc 16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5226" y="4690726"/>
            <a:ext cx="3361974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You built it locally! 🎉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33982" y="6084474"/>
            <a:ext cx="5401624" cy="28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25109" y="3649846"/>
            <a:ext cx="3691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Push </a:t>
            </a:r>
            <a:r>
              <a:rPr lang="en-US" sz="2800" b="1" dirty="0">
                <a:solidFill>
                  <a:srgbClr val="ED6D23"/>
                </a:solidFill>
                <a:latin typeface="Lato" charset="0"/>
                <a:ea typeface="Lato" charset="0"/>
                <a:cs typeface="Lato" charset="0"/>
              </a:rPr>
              <a:t>public/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 to Deploy to GitHub Pages</a:t>
            </a:r>
          </a:p>
        </p:txBody>
      </p:sp>
      <p:sp>
        <p:nvSpPr>
          <p:cNvPr id="20" name="Arc 19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30" name="Arc 29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9E1EEC-1631-6143-8B2F-ED874CBDB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1CC01F-9AA3-F043-AC67-022F0EADF584}"/>
              </a:ext>
            </a:extLst>
          </p:cNvPr>
          <p:cNvSpPr txBox="1"/>
          <p:nvPr/>
        </p:nvSpPr>
        <p:spPr>
          <a:xfrm>
            <a:off x="1177738" y="310291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Lato" charset="0"/>
                <a:ea typeface="Lato" charset="0"/>
                <a:cs typeface="Lato" charset="0"/>
              </a:rPr>
              <a:t>build_site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2243F-0430-C645-BF33-CE996C6AED78}"/>
              </a:ext>
            </a:extLst>
          </p:cNvPr>
          <p:cNvSpPr txBox="1"/>
          <p:nvPr/>
        </p:nvSpPr>
        <p:spPr>
          <a:xfrm>
            <a:off x="905226" y="5349481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6D0630-0EF5-4545-A1F9-93EA59295AD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133287" y="1810458"/>
            <a:ext cx="2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984478-7A0E-E644-B0E6-A0B2C5338CDB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2133287" y="3626136"/>
            <a:ext cx="2" cy="172334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D08B3B9-9800-EC48-9B44-03396523B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74" y="4983820"/>
            <a:ext cx="2032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33982" y="6084474"/>
            <a:ext cx="5401624" cy="28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11493" y="5089059"/>
            <a:ext cx="2570542" cy="830997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↪︎GitHub deploys </a:t>
            </a:r>
          </a:p>
          <a:p>
            <a:pPr algn="ctr"/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what you built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! 📢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2BAC35-0B83-E049-8C95-8053625B8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B10BCA-2498-8E4E-8BA0-A6EEE8767F52}"/>
              </a:ext>
            </a:extLst>
          </p:cNvPr>
          <p:cNvSpPr txBox="1"/>
          <p:nvPr/>
        </p:nvSpPr>
        <p:spPr>
          <a:xfrm>
            <a:off x="1177738" y="310291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Lato" charset="0"/>
                <a:ea typeface="Lato" charset="0"/>
                <a:cs typeface="Lato" charset="0"/>
              </a:rPr>
              <a:t>build_site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808E2-C3F4-2949-849B-AA190AD3A402}"/>
              </a:ext>
            </a:extLst>
          </p:cNvPr>
          <p:cNvSpPr txBox="1"/>
          <p:nvPr/>
        </p:nvSpPr>
        <p:spPr>
          <a:xfrm>
            <a:off x="905226" y="5349481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3E82AA-826C-CC43-90A4-9445C9CFDC1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133287" y="1810458"/>
            <a:ext cx="2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BF71BD-8A37-1944-BEE8-95479026F9B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2133287" y="3626136"/>
            <a:ext cx="2" cy="172334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6C5B1A-6F01-B04B-BA36-5A7734CCF194}"/>
              </a:ext>
            </a:extLst>
          </p:cNvPr>
          <p:cNvSpPr txBox="1"/>
          <p:nvPr/>
        </p:nvSpPr>
        <p:spPr>
          <a:xfrm>
            <a:off x="905226" y="4690726"/>
            <a:ext cx="3361974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You built it locally! 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2915B-9311-BF47-8535-91BEBFFDAAF5}"/>
              </a:ext>
            </a:extLst>
          </p:cNvPr>
          <p:cNvSpPr txBox="1"/>
          <p:nvPr/>
        </p:nvSpPr>
        <p:spPr>
          <a:xfrm>
            <a:off x="8425109" y="3649846"/>
            <a:ext cx="3691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Push </a:t>
            </a:r>
            <a:r>
              <a:rPr lang="en-US" sz="2800" b="1" dirty="0">
                <a:solidFill>
                  <a:srgbClr val="ED6D23"/>
                </a:solidFill>
                <a:latin typeface="Lato" charset="0"/>
                <a:ea typeface="Lato" charset="0"/>
                <a:cs typeface="Lato" charset="0"/>
              </a:rPr>
              <a:t>public/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 to Deploy to GitHub Pages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98CAB7-E86C-F34E-B595-A9970B01D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74" y="4983820"/>
            <a:ext cx="2032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64" y="2617685"/>
            <a:ext cx="1278976" cy="147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40" y="2511549"/>
            <a:ext cx="2032000" cy="168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08391" y="5340829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cxnSp>
        <p:nvCxnSpPr>
          <p:cNvPr id="15" name="Straight Arrow Connector 14"/>
          <p:cNvCxnSpPr>
            <a:cxnSpLocks/>
            <a:stCxn id="20" idx="3"/>
            <a:endCxn id="8" idx="1"/>
          </p:cNvCxnSpPr>
          <p:nvPr/>
        </p:nvCxnSpPr>
        <p:spPr>
          <a:xfrm flipV="1">
            <a:off x="3088839" y="3356099"/>
            <a:ext cx="1969901" cy="84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4428" y="1566555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commit + push </a:t>
            </a:r>
          </a:p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to GitHub</a:t>
            </a:r>
          </a:p>
        </p:txBody>
      </p:sp>
      <p:cxnSp>
        <p:nvCxnSpPr>
          <p:cNvPr id="17" name="Straight Arrow Connector 16"/>
          <p:cNvCxnSpPr>
            <a:cxnSpLocks/>
            <a:stCxn id="8" idx="3"/>
            <a:endCxn id="7" idx="1"/>
          </p:cNvCxnSpPr>
          <p:nvPr/>
        </p:nvCxnSpPr>
        <p:spPr>
          <a:xfrm>
            <a:off x="7090740" y="3356099"/>
            <a:ext cx="22062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367" y="1555576"/>
            <a:ext cx="259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Continuous Deployment</a:t>
            </a:r>
          </a:p>
        </p:txBody>
      </p:sp>
      <p:sp>
        <p:nvSpPr>
          <p:cNvPr id="26" name="Arc 25"/>
          <p:cNvSpPr/>
          <p:nvPr/>
        </p:nvSpPr>
        <p:spPr>
          <a:xfrm rot="10800000">
            <a:off x="9694440" y="3356099"/>
            <a:ext cx="2109559" cy="3125724"/>
          </a:xfrm>
          <a:prstGeom prst="arc">
            <a:avLst>
              <a:gd name="adj1" fmla="val 5255804"/>
              <a:gd name="adj2" fmla="val 15367793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6" y="4514741"/>
            <a:ext cx="734060" cy="8242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116179-4070-B54E-A35F-A3296730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6B71F6-2EC0-BD4B-ACF2-07232809182A}"/>
              </a:ext>
            </a:extLst>
          </p:cNvPr>
          <p:cNvSpPr txBox="1"/>
          <p:nvPr/>
        </p:nvSpPr>
        <p:spPr>
          <a:xfrm>
            <a:off x="1177738" y="310291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Lato" charset="0"/>
                <a:ea typeface="Lato" charset="0"/>
                <a:cs typeface="Lato" charset="0"/>
              </a:rPr>
              <a:t>build_site</a:t>
            </a:r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CA6CD-481C-DA44-A7E2-AA9BAF0D2EF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133287" y="1810458"/>
            <a:ext cx="2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B51A560-7014-6249-9FFB-D0F573EC095B}"/>
              </a:ext>
            </a:extLst>
          </p:cNvPr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BE2659-2382-1B47-8015-DE4E4431C93D}"/>
              </a:ext>
            </a:extLst>
          </p:cNvPr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5CE4C8D-CC08-1548-87DD-0E3CE38CA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64" y="2617685"/>
            <a:ext cx="1278976" cy="147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40" y="2511549"/>
            <a:ext cx="2032000" cy="168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>
            <a:cxnSpLocks/>
            <a:stCxn id="20" idx="3"/>
            <a:endCxn id="8" idx="1"/>
          </p:cNvCxnSpPr>
          <p:nvPr/>
        </p:nvCxnSpPr>
        <p:spPr>
          <a:xfrm flipV="1">
            <a:off x="3124107" y="3356099"/>
            <a:ext cx="1934633" cy="84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4428" y="1566555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commit + push </a:t>
            </a:r>
          </a:p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to GitHub</a:t>
            </a:r>
          </a:p>
        </p:txBody>
      </p:sp>
      <p:cxnSp>
        <p:nvCxnSpPr>
          <p:cNvPr id="17" name="Straight Arrow Connector 16"/>
          <p:cNvCxnSpPr>
            <a:cxnSpLocks/>
            <a:stCxn id="8" idx="3"/>
            <a:endCxn id="7" idx="1"/>
          </p:cNvCxnSpPr>
          <p:nvPr/>
        </p:nvCxnSpPr>
        <p:spPr>
          <a:xfrm>
            <a:off x="7090740" y="3356099"/>
            <a:ext cx="22062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367" y="1555576"/>
            <a:ext cx="259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Continuous Deployment</a:t>
            </a:r>
          </a:p>
        </p:txBody>
      </p:sp>
      <p:sp>
        <p:nvSpPr>
          <p:cNvPr id="26" name="Arc 25"/>
          <p:cNvSpPr/>
          <p:nvPr/>
        </p:nvSpPr>
        <p:spPr>
          <a:xfrm rot="10800000">
            <a:off x="9694440" y="3356099"/>
            <a:ext cx="2109559" cy="3125724"/>
          </a:xfrm>
          <a:prstGeom prst="arc">
            <a:avLst>
              <a:gd name="adj1" fmla="val 5255804"/>
              <a:gd name="adj2" fmla="val 15367793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6" y="4514741"/>
            <a:ext cx="734060" cy="8242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116179-4070-B54E-A35F-A3296730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6B71F6-2EC0-BD4B-ACF2-07232809182A}"/>
              </a:ext>
            </a:extLst>
          </p:cNvPr>
          <p:cNvSpPr txBox="1"/>
          <p:nvPr/>
        </p:nvSpPr>
        <p:spPr>
          <a:xfrm>
            <a:off x="1142474" y="3102916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C008C"/>
                </a:solidFill>
                <a:highlight>
                  <a:srgbClr val="FCDFEB"/>
                </a:highlight>
                <a:latin typeface="Lato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solidFill>
                  <a:srgbClr val="EC008C"/>
                </a:solidFill>
                <a:highlight>
                  <a:srgbClr val="FCDFEB"/>
                </a:highlight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CA6CD-481C-DA44-A7E2-AA9BAF0D2EF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133287" y="1810458"/>
            <a:ext cx="4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B51A560-7014-6249-9FFB-D0F573EC095B}"/>
              </a:ext>
            </a:extLst>
          </p:cNvPr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BE2659-2382-1B47-8015-DE4E4431C93D}"/>
              </a:ext>
            </a:extLst>
          </p:cNvPr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5CE4C8D-CC08-1548-87DD-0E3CE38CA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5790BF9C-C8A5-3A4D-8C04-7AAFF64073E5}"/>
              </a:ext>
            </a:extLst>
          </p:cNvPr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FB93C-A911-124E-B1EB-7FE1D7592249}"/>
              </a:ext>
            </a:extLst>
          </p:cNvPr>
          <p:cNvSpPr txBox="1"/>
          <p:nvPr/>
        </p:nvSpPr>
        <p:spPr>
          <a:xfrm>
            <a:off x="905226" y="5340829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3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chemeClr val="accent3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34ABF6-5B55-134E-8177-5A24C57FA977}"/>
              </a:ext>
            </a:extLst>
          </p:cNvPr>
          <p:cNvSpPr txBox="1"/>
          <p:nvPr/>
        </p:nvSpPr>
        <p:spPr>
          <a:xfrm>
            <a:off x="935462" y="4696023"/>
            <a:ext cx="3848971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You preview it locally! 🎉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C72B6B-5DB3-C648-A1BF-40B7BD3A31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50F3F5-DDAF-AA48-84D6-C5E174985F98}"/>
              </a:ext>
            </a:extLst>
          </p:cNvPr>
          <p:cNvSpPr txBox="1"/>
          <p:nvPr/>
        </p:nvSpPr>
        <p:spPr>
          <a:xfrm>
            <a:off x="8708391" y="5340829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119498-1600-0E47-A049-B498D8ABAC29}"/>
              </a:ext>
            </a:extLst>
          </p:cNvPr>
          <p:cNvSpPr txBox="1"/>
          <p:nvPr/>
        </p:nvSpPr>
        <p:spPr>
          <a:xfrm>
            <a:off x="6591299" y="4521287"/>
            <a:ext cx="4643237" cy="830997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📢 </a:t>
            </a:r>
            <a:r>
              <a:rPr lang="en-US" sz="2400" dirty="0" err="1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Netlify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 rebuilds &amp; redeploys every time you push to GitHub! ↪︎</a:t>
            </a:r>
            <a:endParaRPr lang="en-US" sz="2400" dirty="0">
              <a:solidFill>
                <a:srgbClr val="EC008C"/>
              </a:solidFill>
              <a:latin typeface="Sofia" charset="0"/>
              <a:ea typeface="Sofia" charset="0"/>
              <a:cs typeface="Sof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7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64" y="2617685"/>
            <a:ext cx="1278976" cy="147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40" y="2511549"/>
            <a:ext cx="2032000" cy="168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>
            <a:cxnSpLocks/>
            <a:stCxn id="20" idx="3"/>
            <a:endCxn id="8" idx="1"/>
          </p:cNvCxnSpPr>
          <p:nvPr/>
        </p:nvCxnSpPr>
        <p:spPr>
          <a:xfrm flipV="1">
            <a:off x="3124107" y="3356099"/>
            <a:ext cx="1934633" cy="84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4428" y="1566555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commit + push </a:t>
            </a:r>
          </a:p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to GitHub</a:t>
            </a:r>
          </a:p>
        </p:txBody>
      </p:sp>
      <p:cxnSp>
        <p:nvCxnSpPr>
          <p:cNvPr id="17" name="Straight Arrow Connector 16"/>
          <p:cNvCxnSpPr>
            <a:cxnSpLocks/>
            <a:stCxn id="8" idx="3"/>
            <a:endCxn id="7" idx="1"/>
          </p:cNvCxnSpPr>
          <p:nvPr/>
        </p:nvCxnSpPr>
        <p:spPr>
          <a:xfrm>
            <a:off x="7090740" y="3356099"/>
            <a:ext cx="22062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367" y="1555576"/>
            <a:ext cx="259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Continuous Deployment</a:t>
            </a:r>
          </a:p>
        </p:txBody>
      </p:sp>
      <p:sp>
        <p:nvSpPr>
          <p:cNvPr id="26" name="Arc 25"/>
          <p:cNvSpPr/>
          <p:nvPr/>
        </p:nvSpPr>
        <p:spPr>
          <a:xfrm rot="10800000">
            <a:off x="9694440" y="3356099"/>
            <a:ext cx="2109559" cy="3125724"/>
          </a:xfrm>
          <a:prstGeom prst="arc">
            <a:avLst>
              <a:gd name="adj1" fmla="val 5255804"/>
              <a:gd name="adj2" fmla="val 15367793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6" y="4514741"/>
            <a:ext cx="734060" cy="8242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116179-4070-B54E-A35F-A3296730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6B71F6-2EC0-BD4B-ACF2-07232809182A}"/>
              </a:ext>
            </a:extLst>
          </p:cNvPr>
          <p:cNvSpPr txBox="1"/>
          <p:nvPr/>
        </p:nvSpPr>
        <p:spPr>
          <a:xfrm>
            <a:off x="1142474" y="3102916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C008C"/>
                </a:solidFill>
                <a:highlight>
                  <a:srgbClr val="FCDFEB"/>
                </a:highlight>
                <a:latin typeface="Lato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solidFill>
                  <a:srgbClr val="EC008C"/>
                </a:solidFill>
                <a:highlight>
                  <a:srgbClr val="FCDFEB"/>
                </a:highlight>
                <a:latin typeface="Lato" charset="0"/>
                <a:ea typeface="Lato" charset="0"/>
                <a:cs typeface="Lato" charset="0"/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CA6CD-481C-DA44-A7E2-AA9BAF0D2EF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133287" y="1810458"/>
            <a:ext cx="4" cy="129245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B51A560-7014-6249-9FFB-D0F573EC095B}"/>
              </a:ext>
            </a:extLst>
          </p:cNvPr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BE2659-2382-1B47-8015-DE4E4431C93D}"/>
              </a:ext>
            </a:extLst>
          </p:cNvPr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5CE4C8D-CC08-1548-87DD-0E3CE38CA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5790BF9C-C8A5-3A4D-8C04-7AAFF64073E5}"/>
              </a:ext>
            </a:extLst>
          </p:cNvPr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34ABF6-5B55-134E-8177-5A24C57FA977}"/>
              </a:ext>
            </a:extLst>
          </p:cNvPr>
          <p:cNvSpPr txBox="1"/>
          <p:nvPr/>
        </p:nvSpPr>
        <p:spPr>
          <a:xfrm>
            <a:off x="935462" y="4696023"/>
            <a:ext cx="3848971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You preview it locally! 🎉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C72B6B-5DB3-C648-A1BF-40B7BD3A31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8D9084-4224-9B40-9034-CF964149F464}"/>
              </a:ext>
            </a:extLst>
          </p:cNvPr>
          <p:cNvSpPr txBox="1"/>
          <p:nvPr/>
        </p:nvSpPr>
        <p:spPr>
          <a:xfrm>
            <a:off x="4944980" y="4423720"/>
            <a:ext cx="2302488" cy="2308324"/>
          </a:xfrm>
          <a:prstGeom prst="rect">
            <a:avLst/>
          </a:prstGeom>
          <a:noFill/>
          <a:ln w="38100">
            <a:solidFill>
              <a:srgbClr val="ED194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D1941"/>
                </a:solidFill>
                <a:latin typeface="Lato Black" charset="0"/>
                <a:ea typeface="Lato Black" charset="0"/>
                <a:cs typeface="Lato Black" charset="0"/>
              </a:rPr>
              <a:t>.</a:t>
            </a:r>
            <a:r>
              <a:rPr lang="en-US" sz="1600" b="1" dirty="0" err="1">
                <a:solidFill>
                  <a:srgbClr val="ED1941"/>
                </a:solidFill>
                <a:latin typeface="Lato Black" charset="0"/>
                <a:ea typeface="Lato Black" charset="0"/>
                <a:cs typeface="Lato Black" charset="0"/>
              </a:rPr>
              <a:t>gitignore</a:t>
            </a:r>
            <a:r>
              <a:rPr lang="en-US" sz="1600" b="1" dirty="0">
                <a:solidFill>
                  <a:srgbClr val="ED1941"/>
                </a:solidFill>
                <a:latin typeface="Lato Black" charset="0"/>
                <a:ea typeface="Lato Black" charset="0"/>
                <a:cs typeface="Lato Black" charset="0"/>
              </a:rPr>
              <a:t>:</a:t>
            </a:r>
          </a:p>
          <a:p>
            <a:r>
              <a:rPr lang="en-US" sz="1600" dirty="0">
                <a:latin typeface="Lato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Lato" charset="0"/>
                <a:ea typeface="Lato" charset="0"/>
                <a:cs typeface="Lato" charset="0"/>
              </a:rPr>
              <a:t>Rproj.user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Lato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Lato" charset="0"/>
                <a:ea typeface="Lato" charset="0"/>
                <a:cs typeface="Lato" charset="0"/>
              </a:rPr>
              <a:t>Rhistory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Lato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Lato" charset="0"/>
                <a:ea typeface="Lato" charset="0"/>
                <a:cs typeface="Lato" charset="0"/>
              </a:rPr>
              <a:t>Rdata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Lato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Lato" charset="0"/>
                <a:ea typeface="Lato" charset="0"/>
                <a:cs typeface="Lato" charset="0"/>
              </a:rPr>
              <a:t>Ruserdata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r>
              <a:rPr lang="en-US" sz="1600" dirty="0" err="1">
                <a:latin typeface="Lato" charset="0"/>
                <a:ea typeface="Lato" charset="0"/>
                <a:cs typeface="Lato" charset="0"/>
              </a:rPr>
              <a:t>Blogdown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Lato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Lato" charset="0"/>
                <a:ea typeface="Lato" charset="0"/>
                <a:cs typeface="Lato" charset="0"/>
              </a:rPr>
              <a:t>DS_Store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 # Mac OSX</a:t>
            </a:r>
          </a:p>
          <a:p>
            <a:r>
              <a:rPr lang="en-US" sz="1600" dirty="0" err="1">
                <a:latin typeface="Lato" charset="0"/>
                <a:ea typeface="Lato" charset="0"/>
                <a:cs typeface="Lato" charset="0"/>
              </a:rPr>
              <a:t>Thumbs.db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 # Windows</a:t>
            </a:r>
          </a:p>
          <a:p>
            <a:r>
              <a:rPr lang="en-US" sz="1600" dirty="0">
                <a:solidFill>
                  <a:srgbClr val="ED1941"/>
                </a:solidFill>
                <a:latin typeface="Lato" charset="0"/>
                <a:ea typeface="Lato" charset="0"/>
                <a:cs typeface="Lato" charset="0"/>
              </a:rPr>
              <a:t>public/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A24C0-DB59-844D-A3AF-714E7BCD8866}"/>
              </a:ext>
            </a:extLst>
          </p:cNvPr>
          <p:cNvSpPr txBox="1"/>
          <p:nvPr/>
        </p:nvSpPr>
        <p:spPr>
          <a:xfrm>
            <a:off x="8708391" y="5340829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904DD-5B09-0849-AAFC-33C2071CA31D}"/>
              </a:ext>
            </a:extLst>
          </p:cNvPr>
          <p:cNvSpPr txBox="1"/>
          <p:nvPr/>
        </p:nvSpPr>
        <p:spPr>
          <a:xfrm>
            <a:off x="905226" y="5340829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3"/>
                </a:solidFill>
                <a:effectLst/>
                <a:latin typeface="Font Awesome 5 Free Regular" charset="0"/>
              </a:rPr>
              <a:t></a:t>
            </a:r>
            <a:r>
              <a:rPr lang="en-US" sz="2800" b="1" i="0" u="none" strike="noStrike" dirty="0">
                <a:solidFill>
                  <a:schemeClr val="accent3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1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181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Font Awesome 5 Free</vt:lpstr>
      <vt:lpstr>Lato</vt:lpstr>
      <vt:lpstr>Lato Black</vt:lpstr>
      <vt:lpstr>Sofia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Presmanes Hill</dc:creator>
  <cp:lastModifiedBy>Alison Hill</cp:lastModifiedBy>
  <cp:revision>62</cp:revision>
  <dcterms:created xsi:type="dcterms:W3CDTF">2018-06-13T16:43:59Z</dcterms:created>
  <dcterms:modified xsi:type="dcterms:W3CDTF">2021-01-26T10:54:56Z</dcterms:modified>
</cp:coreProperties>
</file>