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4" r:id="rId4"/>
    <p:sldId id="265" r:id="rId5"/>
    <p:sldId id="266" r:id="rId6"/>
    <p:sldId id="262" r:id="rId7"/>
    <p:sldId id="267" r:id="rId8"/>
    <p:sldId id="268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EB143-A22B-4BDA-A603-EE5B27F399C7}" type="datetimeFigureOut">
              <a:rPr lang="zh-TW" altLang="en-US" smtClean="0"/>
              <a:t>2024/6/21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4E410-1934-4803-8C62-4B7E9690EC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6143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4E410-1934-4803-8C62-4B7E9690EC5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8241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622429" y="1222714"/>
            <a:ext cx="7134045" cy="3012855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 Methods 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r>
              <a:rPr lang="en-US" altLang="zh-TW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Homework Report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384210" y="4275120"/>
            <a:ext cx="2398751" cy="1096899"/>
          </a:xfrm>
        </p:spPr>
        <p:txBody>
          <a:bodyPr/>
          <a:lstStyle/>
          <a:p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Presenter: 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陳昱憲</a:t>
            </a:r>
          </a:p>
        </p:txBody>
      </p:sp>
      <p:sp>
        <p:nvSpPr>
          <p:cNvPr id="4" name="矩形 3"/>
          <p:cNvSpPr/>
          <p:nvPr/>
        </p:nvSpPr>
        <p:spPr>
          <a:xfrm>
            <a:off x="466344" y="5797296"/>
            <a:ext cx="118780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638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2563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Question’s  Program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31" y="474358"/>
            <a:ext cx="4460184" cy="252601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3448050"/>
            <a:ext cx="3617689" cy="3286125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 flipH="1" flipV="1">
            <a:off x="-201168" y="3193161"/>
            <a:ext cx="12192000" cy="7467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955498" y="125251"/>
            <a:ext cx="70936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rng(</a:t>
            </a:r>
            <a:r>
              <a:rPr lang="en-US" altLang="zh-TW" dirty="0">
                <a:solidFill>
                  <a:srgbClr val="A709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'shuffle'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Initialize the random number generator based on the current time, it can make the “rand function” more random. </a:t>
            </a:r>
            <a:endParaRPr lang="en-US" altLang="zh-TW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874133" y="1066800"/>
            <a:ext cx="7186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T1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Parameters of simulated annealing ,and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iteration times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chosen arbitrarily, but may lead to worse or better results, details will be introduced later.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877181" y="2253996"/>
            <a:ext cx="707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All_x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All_y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 Used to store the results of each iteration.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78352" y="3352723"/>
            <a:ext cx="861364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each iteration, a randomly generated number x_new in the range [2.5 7.5] is compared with the previous result xOld, if  f(x_new )&lt;f(xOld ) it mean that we find the new number that small then previous one , then replace xOld by x_new and go to next iteration. 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  f(x_new )&lt;f(xOld ) , Generally speaking, because the found value becomes larger, it cannot replace the previous value, but based on the simulated annealing method, it has a certain probability(exp(-delta/T(n))) to replace the previous value, avoiding the dilemma of falling into a local minimum.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variable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delta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to observe the mode of the equation, and then find a more suitable the Parameters of simulated annealing 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423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r="515"/>
          <a:stretch/>
        </p:blipFill>
        <p:spPr>
          <a:xfrm>
            <a:off x="1" y="250887"/>
            <a:ext cx="3931919" cy="660711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2390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Question’s Results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170" y="0"/>
            <a:ext cx="8124582" cy="357530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057144" y="3643991"/>
            <a:ext cx="84551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right-hand side shows the results of each iteration and the best solution, and is verified by the fminbnd.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4498848" y="347472"/>
            <a:ext cx="46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235696" y="271272"/>
            <a:ext cx="46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081272" y="2042160"/>
            <a:ext cx="46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920524" y="2328537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41064" y="4321076"/>
            <a:ext cx="82509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picture above:</a:t>
            </a:r>
          </a:p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this figure, we can know the distribution of the results obtained by the simulated annealing method in the iteration range .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iteration result versus Number of Iterations.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difference between the current result and the previous result: We can use the information obtained from this figure to adjust the parameters of the simulated annealing method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power of  probability  (-delta/T) versus Number of Iterations</a:t>
            </a: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773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2950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choose parameters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4008" y="342767"/>
            <a:ext cx="4701947" cy="3063505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96357"/>
            <a:ext cx="4778154" cy="3261643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603504" y="859536"/>
            <a:ext cx="46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896" y="4495800"/>
            <a:ext cx="46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824225" y="0"/>
            <a:ext cx="736777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Because different problems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delta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the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to know the range of delta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picture A.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situation when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delta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(When delta is negative, it must be a better solution, so there is no need to discuss it), When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delta value is larger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replacement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non-optimal solutions is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smaller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vice versa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As the temperature decays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probability will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become smaller and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smaller(this also depends on delta),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delta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experiment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were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 the value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T1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must also be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(Relative to the value of NM3), So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probability(Exp(-delta/T))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this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get smaller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smaller over time.</a:t>
            </a: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56877"/>
            <a:ext cx="1864714" cy="215396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581661"/>
            <a:ext cx="1864714" cy="215396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4958602" y="432198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Figure B express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(-delta/T)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change over time,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more negative the value, the lower the probability.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084064" y="5327673"/>
            <a:ext cx="67587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Why use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(-delta/T)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instead of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Exp(-delta/T)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express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Exp(-delta/T)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varies too much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is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inconvenient to express .  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   3~-512   Vs.  exp(3)~ exp(-512)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175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2240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of different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4474"/>
            <a:ext cx="7388352" cy="210267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64935"/>
            <a:ext cx="7388352" cy="210012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70000"/>
            <a:ext cx="7443216" cy="213360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388352" y="378244"/>
            <a:ext cx="48036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 though T will decrease with time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since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T(1)=100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T(1)=10 are slightly larger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probability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Exp(-delta/T)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decreases slowly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it is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easier to accept poor solutions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resulting in more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jitter in the curve  (right hand side)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79208" y="2191435"/>
            <a:ext cx="48127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 side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figure shows the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when the number of iterations is fixed within a certain interval.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60920" y="3232511"/>
            <a:ext cx="48310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When the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iterations is 1/4 of the total number of iterations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solutions are more spread out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curve(because probability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Exp(-delta/T)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no matter what T(1) is.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491984" y="4910989"/>
            <a:ext cx="47000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When the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number of iterations increases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of T(1)=1 on the curve gradually converges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the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T(1) is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still divergent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T(1)=10 compared to T(1)=100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last few times It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more convergent when iterating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640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2148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of different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80042"/>
            <a:ext cx="7390800" cy="2097719"/>
          </a:xfrm>
          <a:prstGeom prst="rect">
            <a:avLst/>
          </a:prstGeom>
        </p:spPr>
      </p:pic>
      <p:pic>
        <p:nvPicPr>
          <p:cNvPr id="4" name="圖片 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4091"/>
            <a:ext cx="7390800" cy="2098800"/>
          </a:xfrm>
          <a:prstGeom prst="rect">
            <a:avLst/>
          </a:prstGeom>
        </p:spPr>
      </p:pic>
      <p:pic>
        <p:nvPicPr>
          <p:cNvPr id="5" name="圖片 4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59200"/>
            <a:ext cx="7390800" cy="20988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505700" y="2661761"/>
            <a:ext cx="46863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From these figures, it can be seen that the greater the cooling rate at a fixed initial temperature, the more poor solutions are accepted (because even with the increase in the number of iterations, the rate of decline in the probability is too slow).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955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9550" y="890111"/>
            <a:ext cx="95059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the previous two pages, the choice of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temperature affects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times a poor solution is accepted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early in an iteration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,the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cooldown rate affects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behavior later in the iteration.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8532" y="120134"/>
            <a:ext cx="3095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of the first question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7650" y="1957685"/>
            <a:ext cx="9448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want to make the answer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accurate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increasing the number of iterations(But the time consumed will increase)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 one of your considerations. In addition, the simulated annealing method also needs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know the details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problem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before applying it, so that it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convenient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its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parameters.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5248" y="3675013"/>
            <a:ext cx="1120140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vs. Disadvantages of SA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implement and use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2.Provides optimal solutions to a wide range of problems(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easy to get stuck in local minima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</a:p>
          <a:p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1.Can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 a long time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run if the annealing schedule is very long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2.There are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lot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tuneable parameters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algorithm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線接點 7"/>
          <p:cNvCxnSpPr/>
          <p:nvPr/>
        </p:nvCxnSpPr>
        <p:spPr>
          <a:xfrm flipV="1">
            <a:off x="0" y="3429000"/>
            <a:ext cx="12192000" cy="47625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419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957" y="0"/>
            <a:ext cx="5065043" cy="24955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8876" y="2484053"/>
            <a:ext cx="3513124" cy="154699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919" y="4026875"/>
            <a:ext cx="7455081" cy="28311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2034"/>
            <a:ext cx="1742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question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5249" y="4791760"/>
            <a:ext cx="4295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 and drawing according to the requirements of the topic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72450" y="0"/>
            <a:ext cx="2828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Syms is used to define a variable as a symbol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500360"/>
            <a:ext cx="67722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topic, establish a second-order differential equation in which x is the dependent variable and m and t are the independent variables(Differentiate x with respect to t)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initial condition  , and  solve this differential equation to find expressions for x and its derivatives,.</a:t>
            </a:r>
          </a:p>
        </p:txBody>
      </p:sp>
      <p:sp>
        <p:nvSpPr>
          <p:cNvPr id="14" name="矩形 13"/>
          <p:cNvSpPr/>
          <p:nvPr/>
        </p:nvSpPr>
        <p:spPr>
          <a:xfrm>
            <a:off x="76200" y="2339459"/>
            <a:ext cx="65736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matlabFunction()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convert symfun into function_handle, Due to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original function considers t, m as symbols, so it must be converted into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function_handle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568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36" y="476250"/>
            <a:ext cx="4892464" cy="398560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4346"/>
            <a:ext cx="6734492" cy="112785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72509"/>
            <a:ext cx="2678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of second question</a:t>
            </a:r>
          </a:p>
        </p:txBody>
      </p:sp>
      <p:sp>
        <p:nvSpPr>
          <p:cNvPr id="9" name="矩形 8"/>
          <p:cNvSpPr/>
          <p:nvPr/>
        </p:nvSpPr>
        <p:spPr>
          <a:xfrm>
            <a:off x="5076825" y="838885"/>
            <a:ext cx="59912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picture expresses that Differences of physical quantities at time t=6 and t=9 versus mass.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95875" y="173861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weight at the lowest point of the speed difference can be obtained through the calculation formula on the previous page.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67300" y="2847886"/>
            <a:ext cx="72485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bring this mass back to the formula on the previous page to obtain the Velocity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Displacemant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different times, and finally verify whether the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Displacemant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correct by integrating the Velocity function.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148555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1046</TotalTime>
  <Words>1207</Words>
  <Application>Microsoft Office PowerPoint</Application>
  <PresentationFormat>寬螢幕</PresentationFormat>
  <Paragraphs>67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Trebuchet MS</vt:lpstr>
      <vt:lpstr>Wingdings 3</vt:lpstr>
      <vt:lpstr>多面向</vt:lpstr>
      <vt:lpstr>Numerical  Methods   5th  Homework Report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 Methods  5th  Homework Report</dc:title>
  <dc:creator>user</dc:creator>
  <cp:lastModifiedBy>昱憲 陳</cp:lastModifiedBy>
  <cp:revision>52</cp:revision>
  <dcterms:created xsi:type="dcterms:W3CDTF">2023-05-26T14:19:20Z</dcterms:created>
  <dcterms:modified xsi:type="dcterms:W3CDTF">2024-06-21T06:24:56Z</dcterms:modified>
</cp:coreProperties>
</file>