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6" r:id="rId5"/>
    <p:sldId id="259" r:id="rId6"/>
    <p:sldId id="263" r:id="rId7"/>
    <p:sldId id="258" r:id="rId8"/>
    <p:sldId id="265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0161D-EF5B-0423-917F-6B82FBA39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FE512-6E10-512C-38E4-68F0F283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C6A48-7A15-3B69-F541-F8EAC12C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5DEA3-74C5-EC2B-49F1-48D975C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244E5-F100-8AFE-8184-81562A04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9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07451-4BE9-675C-0F86-4E047B2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A1B43-080F-93DB-9AF3-56044D6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C95C0-048F-193F-4035-2D9105E6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7C08-9BD4-C136-1719-10AF13EF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15DE63-982E-6824-495F-8C781C68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B1762-A250-3642-38BB-0591D2E44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015D7-14A6-0BC6-D17C-F6E2850E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4392-9FB8-F617-5568-878CE67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D0C2D-9EBB-22D2-B558-FD50B35C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04D1D-2324-321C-D83F-FBDE9F48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7A54C-35EA-48CD-E40A-7A0BC1D1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276A6-5BAA-7CB4-F965-DFDC7036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B60E4-088E-EF72-A689-62C88C14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2A146-07F0-A917-0645-524A7BF2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32EB6-E00E-DF59-A151-5DDD7DE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7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462A6-575F-C89D-8F88-A2E3CF9E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FB6F6E-1D0D-5DB6-FFE2-EAE8867F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D675E-8B39-8077-CFD4-416229D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B51C9-D45A-F217-D320-18164D8F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6EE2D-BADD-FE79-F104-3047894A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1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952DB-0BDF-857E-45C9-CF16BA9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B415B-DBA3-A958-3A4D-76E8035EA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46FD4-7E1E-C4C4-22C0-DF661164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85155-61ED-EFD4-6C59-F85B924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51744F-0851-455F-1057-B9BCBF51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E8E4DB-661B-DA6F-DB53-EE9793A7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EC2E4-1A0F-C082-D707-8F1A7183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EAB9B-1DE1-ABB2-816A-5AEE6794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F2F1CE-EF30-3A19-ED50-B78013E7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B13D41-DE35-6BB4-ECA2-6C9A42E79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4042CB-281D-03FA-60D6-6720D8035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D171E8-655F-B796-50E8-13A490A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962338-3E96-A415-63C4-EE364AAF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5A4755-21E5-554B-C186-D0868B31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F8D6A-9E38-0809-E8C6-5FD4586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F486FD-CCAE-F2BC-EEAB-318314A8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8A2A8F-87DD-BA82-B15D-AC829CCF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51C2C-B27C-EDB2-5C36-19229996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2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C4DEAB-1D63-3CEF-732B-B7D5F36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AC29A1-EA58-D100-76C6-A2049D2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B647D2-ACA3-5FFB-B766-BD6FD11F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0DD6A-4C25-60FD-DAA4-59AE21D8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818E3-BA85-F85A-4701-DA1E9233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92195-2565-A115-7FBB-D9D70F51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F0BC2-FDFE-E788-E79A-FE04B50D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F03342-F90A-B335-DAF1-20374DEF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D90E5-4057-F416-F47A-74F396E6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2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BA36B-0A59-AD83-EBEE-CE3A0D4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D56EE6-B0A3-A24F-0344-4CC1D520F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140A8-E793-B365-3B7C-011A5C09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F1BE27-E830-029F-A9D2-736DCD97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93682-FB32-808A-15A8-56A29FCB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B75FDD-64E2-88DF-BF34-6B584192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2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0866AE-0F16-4AAA-4C75-9275C50E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5D95B2-C5AA-1C0E-1214-CAAAD50D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356F9-E6D3-E14D-A43E-8420DA52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97D0-E63D-4D17-B148-9704171A1DDE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AEBBC-E6EB-8C39-CDA9-D53745E9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84485-B6F1-A691-A69C-C1FE25B7E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93E4-85F7-45B3-BAAA-EEEF142C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F4F26-0636-6462-EF3D-7E43624F0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 </a:t>
            </a:r>
            <a:r>
              <a:rPr lang="en-US" altLang="zh-TW" dirty="0"/>
              <a:t>final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BBEC80-33C0-F210-2BA8-3C0C9235F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謝秉成，唐于硯</a:t>
            </a:r>
          </a:p>
        </p:txBody>
      </p:sp>
    </p:spTree>
    <p:extLst>
      <p:ext uri="{BB962C8B-B14F-4D97-AF65-F5344CB8AC3E}">
        <p14:creationId xmlns:p14="http://schemas.microsoft.com/office/powerpoint/2010/main" val="67971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188F2-FE9B-93F3-4047-FBE97A58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49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42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6ED3-22D8-1637-6032-E5D111CF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FFT</a:t>
            </a:r>
            <a:r>
              <a:rPr lang="zh-TW" altLang="en-US" dirty="0"/>
              <a:t>以及準備繪圖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F060EE-B92A-CE1E-0A2F-C5240B92F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29" y="1776198"/>
            <a:ext cx="8174784" cy="4351338"/>
          </a:xfrm>
        </p:spPr>
      </p:pic>
    </p:spTree>
    <p:extLst>
      <p:ext uri="{BB962C8B-B14F-4D97-AF65-F5344CB8AC3E}">
        <p14:creationId xmlns:p14="http://schemas.microsoft.com/office/powerpoint/2010/main" val="1523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6320C-5DAC-87C9-8634-0BFEA00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畫圖</a:t>
            </a:r>
            <a:r>
              <a:rPr lang="en-US" altLang="zh-TW" dirty="0"/>
              <a:t>(</a:t>
            </a:r>
            <a:r>
              <a:rPr lang="en-US" altLang="zh-TW" dirty="0" err="1"/>
              <a:t>matplotlibcpp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58EE44-76E5-DE14-A80F-819B8097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969"/>
            <a:ext cx="10515600" cy="2953634"/>
          </a:xfrm>
        </p:spPr>
      </p:pic>
    </p:spTree>
    <p:extLst>
      <p:ext uri="{BB962C8B-B14F-4D97-AF65-F5344CB8AC3E}">
        <p14:creationId xmlns:p14="http://schemas.microsoft.com/office/powerpoint/2010/main" val="209376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C33B4-0B21-092F-01BD-E015D26A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070B7E14-DDE7-40D8-B109-8E22F613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731"/>
            <a:ext cx="10515600" cy="3865232"/>
          </a:xfrm>
        </p:spPr>
        <p:txBody>
          <a:bodyPr>
            <a:noAutofit/>
          </a:bodyPr>
          <a:lstStyle/>
          <a:p>
            <a:r>
              <a:rPr lang="en-US" altLang="zh-TW" sz="2400" dirty="0" err="1"/>
              <a:t>read_csv</a:t>
            </a:r>
            <a:r>
              <a:rPr lang="zh-TW" altLang="en-US" sz="2400" dirty="0"/>
              <a:t>：讀取</a:t>
            </a:r>
            <a:r>
              <a:rPr lang="en-US" altLang="zh-TW" sz="2400" dirty="0"/>
              <a:t>CSV</a:t>
            </a:r>
            <a:r>
              <a:rPr lang="zh-TW" altLang="en-US" sz="2400" dirty="0"/>
              <a:t>檔案並返回數據。</a:t>
            </a:r>
            <a:endParaRPr lang="en-US" altLang="zh-TW" sz="2400" dirty="0"/>
          </a:p>
          <a:p>
            <a:r>
              <a:rPr lang="en-US" altLang="zh-TW" sz="2400" dirty="0" err="1"/>
              <a:t>FFTfunction</a:t>
            </a:r>
            <a:r>
              <a:rPr lang="zh-TW" altLang="en-US" sz="2400" dirty="0"/>
              <a:t>：處理</a:t>
            </a:r>
            <a:r>
              <a:rPr lang="en-US" altLang="zh-TW" sz="2400" dirty="0"/>
              <a:t>CSV</a:t>
            </a:r>
            <a:r>
              <a:rPr lang="zh-TW" altLang="en-US" sz="2400" dirty="0"/>
              <a:t>數據並進行</a:t>
            </a:r>
            <a:r>
              <a:rPr lang="en-US" altLang="zh-TW" sz="2400" dirty="0"/>
              <a:t>FFT</a:t>
            </a:r>
            <a:r>
              <a:rPr lang="zh-TW" altLang="en-US" sz="2400" dirty="0"/>
              <a:t>變換。</a:t>
            </a:r>
            <a:endParaRPr lang="en-US" altLang="zh-TW" sz="2400" dirty="0"/>
          </a:p>
          <a:p>
            <a:r>
              <a:rPr lang="en-US" altLang="zh-TW" sz="2400" dirty="0" err="1"/>
              <a:t>getDevice</a:t>
            </a:r>
            <a:r>
              <a:rPr lang="zh-TW" altLang="en-US" sz="2400" dirty="0"/>
              <a:t>：選擇要用</a:t>
            </a:r>
            <a:r>
              <a:rPr lang="en-US" altLang="zh-TW" sz="2400" dirty="0"/>
              <a:t>CPU</a:t>
            </a:r>
            <a:r>
              <a:rPr lang="zh-TW" altLang="en-US" sz="2400" dirty="0"/>
              <a:t>還是</a:t>
            </a:r>
            <a:r>
              <a:rPr lang="en-US" altLang="zh-TW" sz="2400" dirty="0"/>
              <a:t>GPU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 err="1"/>
              <a:t>moveDataToGPU</a:t>
            </a:r>
            <a:r>
              <a:rPr lang="zh-TW" altLang="en-US" sz="2400" dirty="0"/>
              <a:t>：將數據移動到</a:t>
            </a:r>
            <a:r>
              <a:rPr lang="en-US" altLang="zh-TW" sz="2400" dirty="0"/>
              <a:t>GPU</a:t>
            </a:r>
            <a:r>
              <a:rPr lang="zh-TW" altLang="en-US" sz="2400" dirty="0"/>
              <a:t>設備上。</a:t>
            </a:r>
            <a:endParaRPr lang="en-US" altLang="zh-TW" sz="2400" dirty="0"/>
          </a:p>
          <a:p>
            <a:r>
              <a:rPr lang="en-US" altLang="zh-TW" sz="2400" dirty="0" err="1"/>
              <a:t>moveDataToCPU</a:t>
            </a:r>
            <a:r>
              <a:rPr lang="zh-TW" altLang="en-US" sz="2400" dirty="0"/>
              <a:t>：將數據從</a:t>
            </a:r>
            <a:r>
              <a:rPr lang="en-US" altLang="zh-TW" sz="2400" dirty="0"/>
              <a:t>GPU</a:t>
            </a:r>
            <a:r>
              <a:rPr lang="zh-TW" altLang="en-US" sz="2400" dirty="0"/>
              <a:t>移動回</a:t>
            </a:r>
            <a:r>
              <a:rPr lang="en-US" altLang="zh-TW" sz="2400" dirty="0"/>
              <a:t>CPU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 err="1"/>
              <a:t>extractPositiveFreqAndMag</a:t>
            </a:r>
            <a:r>
              <a:rPr lang="zh-TW" altLang="en-US" sz="2400" dirty="0"/>
              <a:t>：提取正頻率和對應的幅值</a:t>
            </a:r>
            <a:endParaRPr lang="en-US" altLang="zh-TW" sz="2400" dirty="0"/>
          </a:p>
          <a:p>
            <a:r>
              <a:rPr lang="en-US" altLang="zh-TW" sz="2400" dirty="0" err="1"/>
              <a:t>find_peak_index</a:t>
            </a:r>
            <a:r>
              <a:rPr lang="zh-TW" altLang="en-US" sz="2400" dirty="0"/>
              <a:t>：找到幅值最大的頻率索引。</a:t>
            </a:r>
            <a:endParaRPr lang="en-US" altLang="zh-TW" sz="2400" dirty="0"/>
          </a:p>
          <a:p>
            <a:r>
              <a:rPr lang="en-US" altLang="zh-TW" sz="2400" dirty="0" err="1"/>
              <a:t>plotFFT</a:t>
            </a:r>
            <a:r>
              <a:rPr lang="zh-TW" altLang="en-US" sz="2400" dirty="0"/>
              <a:t>：繪製頻譜圖並標註峰值。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A0B6AFB-F715-4025-8675-2F7E4AA2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90560"/>
            <a:ext cx="10401300" cy="14957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BFCE8C-A6C8-A70E-712F-0CB47974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916389"/>
            <a:ext cx="2201562" cy="2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2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FB154-3351-ADA8-2C19-DDD1F892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6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耗時分析</a:t>
            </a:r>
            <a:r>
              <a:rPr lang="en-US" altLang="zh-TW" dirty="0"/>
              <a:t>(CPU VS GPU)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31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7CFF-8C1F-AB75-4453-6509C657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時間比較</a:t>
            </a:r>
            <a:r>
              <a:rPr lang="en-US" altLang="zh-TW" dirty="0"/>
              <a:t>(</a:t>
            </a:r>
            <a:r>
              <a:rPr lang="zh-TW" altLang="en-US" dirty="0"/>
              <a:t>淺色</a:t>
            </a:r>
            <a:r>
              <a:rPr lang="en-US" altLang="zh-TW" dirty="0"/>
              <a:t>CPU</a:t>
            </a:r>
            <a:r>
              <a:rPr lang="zh-TW" altLang="en-US" dirty="0"/>
              <a:t>，深色</a:t>
            </a:r>
            <a:r>
              <a:rPr lang="en-US" altLang="zh-TW" dirty="0"/>
              <a:t>GPU)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較快</a:t>
            </a:r>
            <a:br>
              <a:rPr lang="en-US" altLang="zh-TW" dirty="0"/>
            </a:br>
            <a:r>
              <a:rPr lang="zh-TW" altLang="en-US" dirty="0"/>
              <a:t>可能資料量大</a:t>
            </a:r>
            <a:r>
              <a:rPr lang="en-US" altLang="zh-TW" dirty="0"/>
              <a:t>GPU</a:t>
            </a:r>
            <a:r>
              <a:rPr lang="zh-TW" altLang="en-US" dirty="0"/>
              <a:t>會更快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7BDB7D-D526-9591-C82A-24EBC311AE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8" y="1287031"/>
            <a:ext cx="10515600" cy="54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4104A-0F97-844A-0951-8FB92AD5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總消耗時間比較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7D1F30-559F-F2CA-3BD0-A49B92862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87" y="2141731"/>
            <a:ext cx="6381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7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92A23-D88D-4DBD-9E72-A41268ED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介紹文件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09C5ED4-7DF8-4F4C-B750-C98EB944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14" y="2566684"/>
            <a:ext cx="8926171" cy="2819794"/>
          </a:xfrm>
        </p:spPr>
      </p:pic>
    </p:spTree>
    <p:extLst>
      <p:ext uri="{BB962C8B-B14F-4D97-AF65-F5344CB8AC3E}">
        <p14:creationId xmlns:p14="http://schemas.microsoft.com/office/powerpoint/2010/main" val="163783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FFT final</vt:lpstr>
      <vt:lpstr>FUNCTIONS</vt:lpstr>
      <vt:lpstr>計算FFT以及準備繪圖</vt:lpstr>
      <vt:lpstr>畫圖(matplotlibcpp)</vt:lpstr>
      <vt:lpstr> </vt:lpstr>
      <vt:lpstr>耗時分析(CPU VS GPU)</vt:lpstr>
      <vt:lpstr>時間比較(淺色CPU，深色GPU) -&gt; CPU較快 可能資料量大GPU會更快 </vt:lpstr>
      <vt:lpstr>總消耗時間比較</vt:lpstr>
      <vt:lpstr>介紹文件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benson</dc:creator>
  <cp:lastModifiedBy>benson</cp:lastModifiedBy>
  <cp:revision>1</cp:revision>
  <dcterms:created xsi:type="dcterms:W3CDTF">2024-07-26T18:31:45Z</dcterms:created>
  <dcterms:modified xsi:type="dcterms:W3CDTF">2024-07-26T18:50:39Z</dcterms:modified>
</cp:coreProperties>
</file>