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-3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13405"/>
            <a:ext cx="10363200" cy="1002681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6892"/>
            <a:ext cx="9144000" cy="695343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4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2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533356"/>
            <a:ext cx="2628900" cy="24407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533356"/>
            <a:ext cx="7734300" cy="24407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1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180114"/>
            <a:ext cx="10515600" cy="1198017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9273626"/>
            <a:ext cx="10515600" cy="63000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04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1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362"/>
            <a:ext cx="10515600" cy="55667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60106"/>
            <a:ext cx="5157787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20155"/>
            <a:ext cx="5157787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060106"/>
            <a:ext cx="5183188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520155"/>
            <a:ext cx="5183188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5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734"/>
            <a:ext cx="6172200" cy="2046696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734"/>
            <a:ext cx="6172200" cy="2046696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362"/>
            <a:ext cx="1051560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6780"/>
            <a:ext cx="1051560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F14D-E2FE-4185-9579-CEC860A67782}" type="datetimeFigureOut">
              <a:rPr lang="zh-TW" altLang="en-US" smtClean="0"/>
              <a:t>2024/12/22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3734"/>
            <a:ext cx="41148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04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openxmlformats.org/officeDocument/2006/relationships/image" Target="../media/image15.jpe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07/relationships/hdphoto" Target="../media/hdphoto6.wdp"/><Relationship Id="rId7" Type="http://schemas.microsoft.com/office/2007/relationships/hdphoto" Target="../media/hdphoto5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microsoft.com/office/2007/relationships/hdphoto" Target="../media/hdphoto7.wdp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75958756-F1C1-0396-2B7F-BC3AF411F1C6}"/>
              </a:ext>
            </a:extLst>
          </p:cNvPr>
          <p:cNvGrpSpPr/>
          <p:nvPr/>
        </p:nvGrpSpPr>
        <p:grpSpPr>
          <a:xfrm>
            <a:off x="1351629" y="11126144"/>
            <a:ext cx="6106484" cy="6156086"/>
            <a:chOff x="3356641" y="11821885"/>
            <a:chExt cx="6106484" cy="615608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9EBBEF0-F938-979D-8BF0-A8A5CB29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3"/>
            <a:stretch/>
          </p:blipFill>
          <p:spPr>
            <a:xfrm>
              <a:off x="3356641" y="11890817"/>
              <a:ext cx="6106484" cy="238125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7E45F96-4161-0DAD-C660-8A7DE7497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8" t="40524" r="169"/>
            <a:stretch/>
          </p:blipFill>
          <p:spPr>
            <a:xfrm>
              <a:off x="3389085" y="11821885"/>
              <a:ext cx="5946822" cy="141627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A627EFC-68D1-72C9-DD7D-7D9B44A9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5" r="6323"/>
            <a:stretch/>
          </p:blipFill>
          <p:spPr>
            <a:xfrm>
              <a:off x="3389086" y="12903061"/>
              <a:ext cx="5946822" cy="238125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1342944-AF8E-FBB4-C5BD-985A7A73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3" r="8505"/>
            <a:stretch/>
          </p:blipFill>
          <p:spPr>
            <a:xfrm>
              <a:off x="3389082" y="13931762"/>
              <a:ext cx="5946826" cy="238125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EF47FFF-AA45-6F2F-9423-D9E2B498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2" r="2095"/>
            <a:stretch/>
          </p:blipFill>
          <p:spPr>
            <a:xfrm>
              <a:off x="3389083" y="15596721"/>
              <a:ext cx="5946824" cy="238125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A08732B-87CA-4627-24D1-4663C064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5" r="10472"/>
            <a:stretch/>
          </p:blipFill>
          <p:spPr>
            <a:xfrm>
              <a:off x="3389085" y="14925822"/>
              <a:ext cx="5946824" cy="2381250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CAD6AD6-635F-5804-BF44-B8958C819D11}"/>
              </a:ext>
            </a:extLst>
          </p:cNvPr>
          <p:cNvSpPr/>
          <p:nvPr/>
        </p:nvSpPr>
        <p:spPr>
          <a:xfrm>
            <a:off x="7787130" y="10076278"/>
            <a:ext cx="5599289" cy="6874933"/>
          </a:xfrm>
          <a:prstGeom prst="roundRect">
            <a:avLst/>
          </a:prstGeom>
          <a:solidFill>
            <a:srgbClr val="75B0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4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5D156C-4342-81B0-D94A-C1DC8EA8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57" b="89911" l="8458" r="90216">
                        <a14:foregroundMark x1="25041" y1="26113" x2="25041" y2="26113"/>
                        <a14:foregroundMark x1="20232" y1="27151" x2="26202" y2="25074"/>
                        <a14:foregroundMark x1="21061" y1="28635" x2="18242" y2="31306"/>
                        <a14:foregroundMark x1="17413" y1="32938" x2="17910" y2="40801"/>
                        <a14:foregroundMark x1="31509" y1="27893" x2="33333" y2="27745"/>
                        <a14:foregroundMark x1="25373" y1="26261" x2="37148" y2="27151"/>
                        <a14:foregroundMark x1="39967" y1="27151" x2="45439" y2="42730"/>
                        <a14:foregroundMark x1="54892" y1="30267" x2="64842" y2="39021"/>
                        <a14:foregroundMark x1="64842" y1="39021" x2="58375" y2="32493"/>
                        <a14:foregroundMark x1="58375" y1="32493" x2="57546" y2="32493"/>
                        <a14:foregroundMark x1="43449" y1="27003" x2="57877" y2="39318"/>
                        <a14:foregroundMark x1="57877" y1="39318" x2="42289" y2="32641"/>
                        <a14:foregroundMark x1="42289" y1="32641" x2="43284" y2="27151"/>
                        <a14:foregroundMark x1="53566" y1="38279" x2="51741" y2="35015"/>
                        <a14:foregroundMark x1="55887" y1="42878" x2="55887" y2="42878"/>
                        <a14:foregroundMark x1="65340" y1="68843" x2="65340" y2="68843"/>
                        <a14:foregroundMark x1="54779" y1="88779" x2="50415" y2="89169"/>
                        <a14:foregroundMark x1="61360" y1="84570" x2="64475" y2="84469"/>
                        <a14:foregroundMark x1="10116" y1="31899" x2="10116" y2="31899"/>
                        <a14:foregroundMark x1="8458" y1="31899" x2="8458" y2="31899"/>
                        <a14:foregroundMark x1="9950" y1="31899" x2="9950" y2="31899"/>
                        <a14:foregroundMark x1="29519" y1="32196" x2="30846" y2="41098"/>
                        <a14:foregroundMark x1="30846" y1="41098" x2="34163" y2="45994"/>
                        <a14:foregroundMark x1="24212" y1="31009" x2="31841" y2="40208"/>
                        <a14:foregroundMark x1="31841" y1="40208" x2="39303" y2="33531"/>
                        <a14:foregroundMark x1="39303" y1="33531" x2="26202" y2="29080"/>
                        <a14:foregroundMark x1="26202" y1="29080" x2="25207" y2="29525"/>
                        <a14:foregroundMark x1="25373" y1="39318" x2="25871" y2="37982"/>
                        <a14:foregroundMark x1="16418" y1="40356" x2="20730" y2="45252"/>
                        <a14:foregroundMark x1="40464" y1="8457" x2="40464" y2="8457"/>
                        <a14:backgroundMark x1="82090" y1="87092" x2="82090" y2="87092"/>
                        <a14:backgroundMark x1="77280" y1="84273" x2="91211" y2="83383"/>
                        <a14:backgroundMark x1="73300" y1="85905" x2="75622" y2="83234"/>
                        <a14:backgroundMark x1="71973" y1="84273" x2="71973" y2="84273"/>
                        <a14:backgroundMark x1="68988" y1="85015" x2="68988" y2="85015"/>
                        <a14:backgroundMark x1="67496" y1="85608" x2="74461" y2="85608"/>
                        <a14:backgroundMark x1="78939" y1="84273" x2="75954" y2="84273"/>
                        <a14:backgroundMark x1="60365" y1="90208" x2="59038" y2="89169"/>
                        <a14:backgroundMark x1="60862" y1="88724" x2="59204" y2="88576"/>
                        <a14:backgroundMark x1="58375" y1="89318" x2="58375" y2="88576"/>
                        <a14:backgroundMark x1="55390" y1="89169" x2="55390" y2="89169"/>
                        <a14:backgroundMark x1="55390" y1="89169" x2="58375" y2="88872"/>
                        <a14:backgroundMark x1="54229" y1="89614" x2="56882" y2="89318"/>
                        <a14:backgroundMark x1="64511" y1="84421" x2="70481" y2="85015"/>
                        <a14:backgroundMark x1="70813" y1="85312" x2="75954" y2="8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58" y="937056"/>
            <a:ext cx="2536962" cy="28356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BBB14-E63C-9EBE-B3E6-35D8FB18A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52" b="95533" l="2750" r="32438">
                        <a14:foregroundMark x1="5063" y1="11512" x2="5063" y2="11512"/>
                        <a14:foregroundMark x1="5063" y1="11512" x2="6375" y2="73883"/>
                        <a14:foregroundMark x1="3750" y1="24570" x2="4313" y2="71478"/>
                        <a14:foregroundMark x1="4313" y1="71478" x2="9063" y2="85395"/>
                        <a14:foregroundMark x1="9063" y1="85395" x2="16875" y2="84021"/>
                        <a14:foregroundMark x1="16875" y1="84021" x2="23313" y2="86254"/>
                        <a14:foregroundMark x1="23313" y1="86254" x2="27250" y2="79553"/>
                        <a14:foregroundMark x1="27250" y1="79553" x2="28625" y2="66838"/>
                        <a14:foregroundMark x1="28625" y1="66838" x2="28875" y2="26804"/>
                        <a14:foregroundMark x1="28875" y1="26804" x2="21625" y2="13746"/>
                        <a14:foregroundMark x1="21625" y1="13746" x2="6000" y2="14777"/>
                        <a14:foregroundMark x1="18563" y1="13058" x2="28313" y2="10653"/>
                        <a14:foregroundMark x1="28313" y1="10653" x2="30188" y2="23540"/>
                        <a14:foregroundMark x1="30188" y1="23540" x2="30188" y2="23540"/>
                        <a14:foregroundMark x1="27500" y1="8763" x2="27500" y2="8763"/>
                        <a14:foregroundMark x1="29063" y1="8247" x2="29063" y2="8247"/>
                        <a14:foregroundMark x1="31250" y1="13746" x2="31250" y2="13746"/>
                        <a14:foregroundMark x1="31438" y1="25773" x2="31813" y2="61340"/>
                        <a14:foregroundMark x1="29688" y1="94158" x2="21125" y2="90550"/>
                        <a14:foregroundMark x1="21125" y1="90550" x2="12125" y2="93471"/>
                        <a14:foregroundMark x1="12125" y1="93471" x2="3063" y2="93471"/>
                        <a14:foregroundMark x1="3063" y1="93471" x2="3063" y2="93471"/>
                        <a14:foregroundMark x1="2750" y1="70103" x2="3125" y2="3952"/>
                        <a14:foregroundMark x1="4813" y1="7045" x2="12375" y2="6873"/>
                        <a14:foregroundMark x1="12375" y1="6873" x2="12937" y2="6873"/>
                        <a14:foregroundMark x1="32375" y1="13746" x2="32188" y2="19416"/>
                        <a14:foregroundMark x1="32063" y1="30756" x2="32000" y2="41581"/>
                        <a14:foregroundMark x1="32063" y1="56529" x2="32438" y2="69072"/>
                        <a14:foregroundMark x1="32438" y1="69072" x2="32375" y2="69244"/>
                        <a14:foregroundMark x1="31250" y1="89347" x2="31750" y2="81271"/>
                        <a14:foregroundMark x1="31813" y1="83505" x2="31500" y2="91065"/>
                        <a14:foregroundMark x1="32000" y1="84880" x2="30562" y2="95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642"/>
          <a:stretch/>
        </p:blipFill>
        <p:spPr>
          <a:xfrm>
            <a:off x="5717" y="937056"/>
            <a:ext cx="4188941" cy="44348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DAEA2D-1816-3E88-9AA5-58FEA8E68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375" b="75000" l="38721" r="95850">
                        <a14:foregroundMark x1="47119" y1="38574" x2="43018" y2="39948"/>
                        <a14:foregroundMark x1="47998" y1="40722" x2="47168" y2="51203"/>
                        <a14:foregroundMark x1="47168" y1="51203" x2="44238" y2="42182"/>
                        <a14:foregroundMark x1="44238" y1="42182" x2="49854" y2="39691"/>
                        <a14:foregroundMark x1="49854" y1="39691" x2="49316" y2="47165"/>
                        <a14:foregroundMark x1="48438" y1="43986" x2="44141" y2="46649"/>
                        <a14:foregroundMark x1="44141" y1="46649" x2="40869" y2="42784"/>
                        <a14:foregroundMark x1="40869" y1="42784" x2="42871" y2="37285"/>
                        <a14:foregroundMark x1="41748" y1="43127" x2="42041" y2="50000"/>
                        <a14:foregroundMark x1="42041" y1="50000" x2="46533" y2="46735"/>
                        <a14:foregroundMark x1="46533" y1="46735" x2="48828" y2="47079"/>
                        <a14:foregroundMark x1="48828" y1="47079" x2="48438" y2="48368"/>
                        <a14:foregroundMark x1="43555" y1="43127" x2="43555" y2="43127"/>
                        <a14:foregroundMark x1="42871" y1="52835" x2="42871" y2="52835"/>
                        <a14:foregroundMark x1="41748" y1="49313" x2="40967" y2="44759"/>
                        <a14:foregroundMark x1="40430" y1="66237" x2="38721" y2="69674"/>
                        <a14:foregroundMark x1="42578" y1="72938" x2="47314" y2="73797"/>
                        <a14:foregroundMark x1="47314" y1="73797" x2="51270" y2="73110"/>
                        <a14:foregroundMark x1="51270" y1="73110" x2="51270" y2="73110"/>
                        <a14:foregroundMark x1="47021" y1="74656" x2="50391" y2="75000"/>
                        <a14:foregroundMark x1="38721" y1="70790" x2="38721" y2="70790"/>
                        <a14:foregroundMark x1="45459" y1="29553" x2="48975" y2="26375"/>
                        <a14:foregroundMark x1="48975" y1="26375" x2="48975" y2="26460"/>
                        <a14:foregroundMark x1="40674" y1="38746" x2="40674" y2="38746"/>
                        <a14:foregroundMark x1="40234" y1="43299" x2="40186" y2="45361"/>
                        <a14:foregroundMark x1="40674" y1="49485" x2="41553" y2="50601"/>
                        <a14:foregroundMark x1="51807" y1="41753" x2="55225" y2="39433"/>
                        <a14:foregroundMark x1="58691" y1="31787" x2="58887" y2="43729"/>
                        <a14:foregroundMark x1="58691" y1="42612" x2="58691" y2="42612"/>
                        <a14:foregroundMark x1="58691" y1="42612" x2="58691" y2="42612"/>
                        <a14:foregroundMark x1="58691" y1="43900" x2="58740" y2="59880"/>
                        <a14:foregroundMark x1="58740" y1="59880" x2="58789" y2="60052"/>
                        <a14:foregroundMark x1="95850" y1="46735" x2="95850" y2="46735"/>
                        <a14:foregroundMark x1="45508" y1="35481" x2="51416" y2="31529"/>
                        <a14:foregroundMark x1="49951" y1="30584" x2="42920" y2="33162"/>
                        <a14:foregroundMark x1="43018" y1="54210" x2="46924" y2="54210"/>
                        <a14:foregroundMark x1="46924" y1="54210" x2="47852" y2="61942"/>
                        <a14:foregroundMark x1="47852" y1="61942" x2="50635" y2="62543"/>
                        <a14:foregroundMark x1="42529" y1="57990" x2="46045" y2="62199"/>
                        <a14:foregroundMark x1="46045" y1="62199" x2="50342" y2="62887"/>
                        <a14:foregroundMark x1="50342" y1="62887" x2="49902" y2="63574"/>
                        <a14:foregroundMark x1="49902" y1="63574" x2="47754" y2="63230"/>
                        <a14:foregroundMark x1="46436" y1="60653" x2="43213" y2="58505"/>
                        <a14:foregroundMark x1="50146" y1="60395" x2="47949" y2="65722"/>
                        <a14:foregroundMark x1="48779" y1="59794" x2="50439" y2="57732"/>
                        <a14:foregroundMark x1="50293" y1="66237" x2="45557" y2="64433"/>
                        <a14:backgroundMark x1="59277" y1="72938" x2="59863" y2="72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03" t="23684" r="35823" b="21623"/>
          <a:stretch/>
        </p:blipFill>
        <p:spPr>
          <a:xfrm>
            <a:off x="1001458" y="1730237"/>
            <a:ext cx="2380340" cy="271298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4259AA71-A359-0B4D-5A1B-161CB5958DB6}"/>
              </a:ext>
            </a:extLst>
          </p:cNvPr>
          <p:cNvGrpSpPr/>
          <p:nvPr/>
        </p:nvGrpSpPr>
        <p:grpSpPr>
          <a:xfrm>
            <a:off x="5717" y="5236407"/>
            <a:ext cx="4188941" cy="4434840"/>
            <a:chOff x="5717" y="5236407"/>
            <a:chExt cx="4188941" cy="443484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73D8B06-FF28-0EC6-FDE2-E6F1C518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5717" y="5236407"/>
              <a:ext cx="4188941" cy="443484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432E1DE-D2D3-0DFB-D252-9090210E0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23" y="5449534"/>
              <a:ext cx="3831335" cy="3831335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3F84AC8-0FDB-7239-910C-0D1EB9790E9D}"/>
              </a:ext>
            </a:extLst>
          </p:cNvPr>
          <p:cNvGrpSpPr/>
          <p:nvPr/>
        </p:nvGrpSpPr>
        <p:grpSpPr>
          <a:xfrm>
            <a:off x="40219" y="9671247"/>
            <a:ext cx="6340703" cy="4434840"/>
            <a:chOff x="40219" y="9671247"/>
            <a:chExt cx="6340703" cy="443484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DE1BA6F-95FA-2D98-5F0F-7924333C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9" y="9671247"/>
              <a:ext cx="6340703" cy="4434840"/>
            </a:xfrm>
            <a:prstGeom prst="rect">
              <a:avLst/>
            </a:prstGeom>
          </p:spPr>
        </p:pic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92796C5F-F3E9-DF2C-4A4A-9802893C00E9}"/>
                </a:ext>
              </a:extLst>
            </p:cNvPr>
            <p:cNvGrpSpPr/>
            <p:nvPr/>
          </p:nvGrpSpPr>
          <p:grpSpPr>
            <a:xfrm>
              <a:off x="1269234" y="10668590"/>
              <a:ext cx="3581610" cy="2289492"/>
              <a:chOff x="7084906" y="15842647"/>
              <a:chExt cx="2031949" cy="1298893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8CCDB99A-F569-8D0D-6725-6B65C0FF1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084906" y="15887700"/>
                <a:ext cx="1276022" cy="1226820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E31DA4C5-D442-E7DC-7A22-93DC3A489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524" b="95870" l="12329" r="1700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44" t="75231" r="82411" b="1837"/>
              <a:stretch/>
            </p:blipFill>
            <p:spPr>
              <a:xfrm>
                <a:off x="8404160" y="15842647"/>
                <a:ext cx="712695" cy="1298893"/>
              </a:xfrm>
              <a:prstGeom prst="rect">
                <a:avLst/>
              </a:prstGeom>
            </p:spPr>
          </p:pic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13E2454-864C-58BE-6037-A9A5029BE9B4}"/>
              </a:ext>
            </a:extLst>
          </p:cNvPr>
          <p:cNvGrpSpPr/>
          <p:nvPr/>
        </p:nvGrpSpPr>
        <p:grpSpPr>
          <a:xfrm>
            <a:off x="40218" y="18390265"/>
            <a:ext cx="6340703" cy="4434840"/>
            <a:chOff x="40218" y="18390265"/>
            <a:chExt cx="6340703" cy="4434840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C0AC4CB-3D8A-5204-291C-436BDD19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8" y="18390265"/>
              <a:ext cx="6340703" cy="4434840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79EDF18E-1585-87E0-AF1E-D5F214368D5D}"/>
                </a:ext>
              </a:extLst>
            </p:cNvPr>
            <p:cNvGrpSpPr/>
            <p:nvPr/>
          </p:nvGrpSpPr>
          <p:grpSpPr>
            <a:xfrm>
              <a:off x="1241599" y="19522844"/>
              <a:ext cx="3924866" cy="2092429"/>
              <a:chOff x="7462329" y="12267739"/>
              <a:chExt cx="3924866" cy="2092429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3A8A9FB8-0DF1-1D79-25A0-5EC17B08C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849" b="95633" l="28656" r="3672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48" t="75626" r="62270" b="2144"/>
              <a:stretch/>
            </p:blipFill>
            <p:spPr>
              <a:xfrm>
                <a:off x="9364802" y="12275114"/>
                <a:ext cx="2022393" cy="2071717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35CF161-A05D-CB12-E22D-9C6640F34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462329" y="12267739"/>
                <a:ext cx="2176345" cy="2092429"/>
              </a:xfrm>
              <a:prstGeom prst="rect">
                <a:avLst/>
              </a:prstGeom>
            </p:spPr>
          </p:pic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6A30A38-A6BA-DB5F-7100-DD5B789E05A8}"/>
              </a:ext>
            </a:extLst>
          </p:cNvPr>
          <p:cNvGrpSpPr/>
          <p:nvPr/>
        </p:nvGrpSpPr>
        <p:grpSpPr>
          <a:xfrm>
            <a:off x="0" y="13955425"/>
            <a:ext cx="6340703" cy="4434840"/>
            <a:chOff x="0" y="13955425"/>
            <a:chExt cx="6340703" cy="443484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8C52217-18A8-4596-881D-47BDD203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0" y="13955425"/>
              <a:ext cx="6340703" cy="4434840"/>
            </a:xfrm>
            <a:prstGeom prst="rect">
              <a:avLst/>
            </a:prstGeom>
          </p:spPr>
        </p:pic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7A52922-5149-6799-913F-12BAB531DC1C}"/>
                </a:ext>
              </a:extLst>
            </p:cNvPr>
            <p:cNvGrpSpPr/>
            <p:nvPr/>
          </p:nvGrpSpPr>
          <p:grpSpPr>
            <a:xfrm>
              <a:off x="1194373" y="14924109"/>
              <a:ext cx="4032052" cy="2406643"/>
              <a:chOff x="6862076" y="15663021"/>
              <a:chExt cx="4032052" cy="2406643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837C6CC7-2D5B-8071-3C5D-3BC02D7FD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6862076" y="15821421"/>
                <a:ext cx="2187355" cy="210301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17B7B9DA-FEC5-1AB4-253E-44BBC7268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6508" b="97390" l="18321" r="269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41" t="73898" r="71959"/>
              <a:stretch/>
            </p:blipFill>
            <p:spPr>
              <a:xfrm>
                <a:off x="8750707" y="15663021"/>
                <a:ext cx="2143421" cy="2406643"/>
              </a:xfrm>
              <a:prstGeom prst="rect">
                <a:avLst/>
              </a:prstGeom>
            </p:spPr>
          </p:pic>
        </p:grp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611A8DB5-B771-7A9A-BF7A-54D5960DA9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12557644"/>
            <a:ext cx="12192000" cy="5664200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5A0900D-F54B-B4F1-A005-21F18F8AAD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600" y="18936832"/>
            <a:ext cx="12192000" cy="5664200"/>
          </a:xfrm>
          <a:prstGeom prst="rect">
            <a:avLst/>
          </a:prstGeom>
        </p:spPr>
      </p:pic>
      <p:grpSp>
        <p:nvGrpSpPr>
          <p:cNvPr id="45" name="群組 44">
            <a:extLst>
              <a:ext uri="{FF2B5EF4-FFF2-40B4-BE49-F238E27FC236}">
                <a16:creationId xmlns:a16="http://schemas.microsoft.com/office/drawing/2014/main" id="{92CC5C34-3810-42E8-2E03-0509AFB127DD}"/>
              </a:ext>
            </a:extLst>
          </p:cNvPr>
          <p:cNvGrpSpPr/>
          <p:nvPr/>
        </p:nvGrpSpPr>
        <p:grpSpPr>
          <a:xfrm>
            <a:off x="-9150674" y="22956091"/>
            <a:ext cx="6340703" cy="4434840"/>
            <a:chOff x="40218" y="22982009"/>
            <a:chExt cx="6340703" cy="4434840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8E70FA7A-76DE-CB61-919D-E01888DEF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8" y="22982009"/>
              <a:ext cx="6340703" cy="443484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43DDE8C-1331-4959-7D74-AB27968F8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812" b="69731" l="66094" r="74427">
                          <a14:foregroundMark x1="67760" y1="66928" x2="67708" y2="64013"/>
                          <a14:foregroundMark x1="66823" y1="65807" x2="66250" y2="67601"/>
                          <a14:foregroundMark x1="66094" y1="57848" x2="67500" y2="5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7" t="51803" r="24508" b="28064"/>
            <a:stretch/>
          </p:blipFill>
          <p:spPr>
            <a:xfrm>
              <a:off x="2019162" y="24103746"/>
              <a:ext cx="1074541" cy="994572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735C304-A06D-740A-D05F-0A57D34D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3613406" y="23978377"/>
              <a:ext cx="545715" cy="1241727"/>
            </a:xfrm>
            <a:prstGeom prst="rect">
              <a:avLst/>
            </a:prstGeom>
          </p:spPr>
        </p:pic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AF5DEC42-D539-B521-7791-9D9F6E771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2460" y="24886494"/>
              <a:ext cx="1606364" cy="1606364"/>
            </a:xfrm>
            <a:prstGeom prst="rect">
              <a:avLst/>
            </a:prstGeom>
          </p:spPr>
        </p:pic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0833A01A-79FA-0CDF-7C70-BE7482C4D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1754327" y="25180550"/>
              <a:ext cx="545715" cy="994572"/>
            </a:xfrm>
            <a:prstGeom prst="rect">
              <a:avLst/>
            </a:prstGeom>
          </p:spPr>
        </p:pic>
        <p:pic>
          <p:nvPicPr>
            <p:cNvPr id="34" name="圖片 33">
              <a:extLst>
                <a:ext uri="{FF2B5EF4-FFF2-40B4-BE49-F238E27FC236}">
                  <a16:creationId xmlns:a16="http://schemas.microsoft.com/office/drawing/2014/main" id="{21372C2B-275A-5072-8232-0AC1F6DE5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2362790" y="25180550"/>
              <a:ext cx="709967" cy="994572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1EC1761F-A29E-0869-EB07-19BBCFCCB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3135505" y="25180550"/>
              <a:ext cx="709967" cy="994572"/>
            </a:xfrm>
            <a:prstGeom prst="rect">
              <a:avLst/>
            </a:prstGeom>
          </p:spPr>
        </p:pic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42D7B31-E8C4-E09A-8CC5-147D3E6A27A8}"/>
              </a:ext>
            </a:extLst>
          </p:cNvPr>
          <p:cNvGrpSpPr/>
          <p:nvPr/>
        </p:nvGrpSpPr>
        <p:grpSpPr>
          <a:xfrm>
            <a:off x="-2185989" y="23098521"/>
            <a:ext cx="6340703" cy="4434840"/>
            <a:chOff x="6293909" y="22963130"/>
            <a:chExt cx="6340703" cy="4434840"/>
          </a:xfrm>
        </p:grpSpPr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1A2413B6-AF5D-452D-188A-569221377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6293909" y="22963130"/>
              <a:ext cx="6340703" cy="4434840"/>
            </a:xfrm>
            <a:prstGeom prst="rect">
              <a:avLst/>
            </a:prstGeom>
          </p:spPr>
        </p:pic>
        <p:pic>
          <p:nvPicPr>
            <p:cNvPr id="37" name="圖片 36">
              <a:extLst>
                <a:ext uri="{FF2B5EF4-FFF2-40B4-BE49-F238E27FC236}">
                  <a16:creationId xmlns:a16="http://schemas.microsoft.com/office/drawing/2014/main" id="{BFB16739-4F49-D795-F2C1-2F9E4D520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53812" b="69731" l="66094" r="74427">
                          <a14:foregroundMark x1="67760" y1="66928" x2="67708" y2="64013"/>
                          <a14:foregroundMark x1="66823" y1="65807" x2="66250" y2="67601"/>
                          <a14:foregroundMark x1="66094" y1="57848" x2="67500" y2="5482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7" t="51803" r="24508" b="28064"/>
            <a:stretch/>
          </p:blipFill>
          <p:spPr>
            <a:xfrm>
              <a:off x="8272853" y="24084867"/>
              <a:ext cx="1074541" cy="994572"/>
            </a:xfrm>
            <a:prstGeom prst="rect">
              <a:avLst/>
            </a:prstGeom>
          </p:spPr>
        </p:pic>
        <p:pic>
          <p:nvPicPr>
            <p:cNvPr id="38" name="圖片 37">
              <a:extLst>
                <a:ext uri="{FF2B5EF4-FFF2-40B4-BE49-F238E27FC236}">
                  <a16:creationId xmlns:a16="http://schemas.microsoft.com/office/drawing/2014/main" id="{9364CEC7-0C84-2CA3-ED9F-C555B3BBE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9459729" y="23961289"/>
              <a:ext cx="545715" cy="1241727"/>
            </a:xfrm>
            <a:prstGeom prst="rect">
              <a:avLst/>
            </a:prstGeom>
          </p:spPr>
        </p:pic>
        <p:pic>
          <p:nvPicPr>
            <p:cNvPr id="39" name="圖片 38">
              <a:extLst>
                <a:ext uri="{FF2B5EF4-FFF2-40B4-BE49-F238E27FC236}">
                  <a16:creationId xmlns:a16="http://schemas.microsoft.com/office/drawing/2014/main" id="{9BBEDAF5-73C8-32EB-C2AA-CA147367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9031" y="24867615"/>
              <a:ext cx="1606364" cy="1606364"/>
            </a:xfrm>
            <a:prstGeom prst="rect">
              <a:avLst/>
            </a:prstGeom>
          </p:spPr>
        </p:pic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1C630A16-A5DB-3E1A-85CC-8845BFE58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7789693" y="25161671"/>
              <a:ext cx="545715" cy="994572"/>
            </a:xfrm>
            <a:prstGeom prst="rect">
              <a:avLst/>
            </a:prstGeom>
          </p:spPr>
        </p:pic>
        <p:pic>
          <p:nvPicPr>
            <p:cNvPr id="41" name="圖片 40">
              <a:extLst>
                <a:ext uri="{FF2B5EF4-FFF2-40B4-BE49-F238E27FC236}">
                  <a16:creationId xmlns:a16="http://schemas.microsoft.com/office/drawing/2014/main" id="{5B1DBD3B-4255-C2E7-37DD-33798E634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8302116" y="25173511"/>
              <a:ext cx="709967" cy="994572"/>
            </a:xfrm>
            <a:prstGeom prst="rect">
              <a:avLst/>
            </a:prstGeom>
          </p:spPr>
        </p:pic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F3207183-4132-D59A-FC90-6D1A7FB9C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8981824" y="25167556"/>
              <a:ext cx="709967" cy="994572"/>
            </a:xfrm>
            <a:prstGeom prst="rect">
              <a:avLst/>
            </a:prstGeom>
          </p:spPr>
        </p:pic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8BB84F23-4FD3-7351-945F-79128F21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8427" b="95754" l="2609" r="109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2" t="76261" r="87971" b="2080"/>
            <a:stretch/>
          </p:blipFill>
          <p:spPr>
            <a:xfrm>
              <a:off x="9667624" y="25167556"/>
              <a:ext cx="709967" cy="994572"/>
            </a:xfrm>
            <a:prstGeom prst="rect">
              <a:avLst/>
            </a:prstGeom>
          </p:spPr>
        </p:pic>
        <p:pic>
          <p:nvPicPr>
            <p:cNvPr id="44" name="圖片 43">
              <a:extLst>
                <a:ext uri="{FF2B5EF4-FFF2-40B4-BE49-F238E27FC236}">
                  <a16:creationId xmlns:a16="http://schemas.microsoft.com/office/drawing/2014/main" id="{359E112A-3E3B-C1C8-A4A1-9379C5AF9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77524" b="95870" l="12329" r="17005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4" t="75231" r="82411" b="1837"/>
            <a:stretch/>
          </p:blipFill>
          <p:spPr>
            <a:xfrm>
              <a:off x="10121417" y="23963220"/>
              <a:ext cx="545715" cy="1241727"/>
            </a:xfrm>
            <a:prstGeom prst="rect">
              <a:avLst/>
            </a:prstGeom>
          </p:spPr>
        </p:pic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430EB8B5-2D0A-52D3-CBFA-C21251324F64}"/>
              </a:ext>
            </a:extLst>
          </p:cNvPr>
          <p:cNvGrpSpPr/>
          <p:nvPr/>
        </p:nvGrpSpPr>
        <p:grpSpPr>
          <a:xfrm>
            <a:off x="5279035" y="23902458"/>
            <a:ext cx="6706326" cy="2166290"/>
            <a:chOff x="4154714" y="23531331"/>
            <a:chExt cx="6706326" cy="2166290"/>
          </a:xfrm>
        </p:grpSpPr>
        <p:pic>
          <p:nvPicPr>
            <p:cNvPr id="47" name="圖片 46">
              <a:extLst>
                <a:ext uri="{FF2B5EF4-FFF2-40B4-BE49-F238E27FC236}">
                  <a16:creationId xmlns:a16="http://schemas.microsoft.com/office/drawing/2014/main" id="{473CE8FD-E5D1-2685-6A0B-E3A6C77F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154714" y="23531331"/>
              <a:ext cx="6706326" cy="2166290"/>
            </a:xfrm>
            <a:prstGeom prst="rect">
              <a:avLst/>
            </a:prstGeom>
          </p:spPr>
        </p:pic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2E05E62F-E65E-A96B-D29E-F2595E3C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9012" y="23811294"/>
              <a:ext cx="1606364" cy="1606364"/>
            </a:xfrm>
            <a:prstGeom prst="rect">
              <a:avLst/>
            </a:prstGeom>
          </p:spPr>
        </p:pic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07556259-A814-52C4-E1D3-2D464ABFE470}"/>
              </a:ext>
            </a:extLst>
          </p:cNvPr>
          <p:cNvGrpSpPr/>
          <p:nvPr/>
        </p:nvGrpSpPr>
        <p:grpSpPr>
          <a:xfrm>
            <a:off x="7123432" y="5449534"/>
            <a:ext cx="4188941" cy="4434840"/>
            <a:chOff x="7123432" y="5449534"/>
            <a:chExt cx="4188941" cy="4434840"/>
          </a:xfrm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F926D025-7BA7-9919-5000-1DE6255A2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7123432" y="5449534"/>
              <a:ext cx="4188941" cy="4434840"/>
            </a:xfrm>
            <a:prstGeom prst="rect">
              <a:avLst/>
            </a:prstGeom>
          </p:spPr>
        </p:pic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7009FA2A-9EBA-6990-55F9-05A122A51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2502" y="6661554"/>
              <a:ext cx="2010799" cy="2010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08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B8F1AAC-3F27-2977-ACD3-2AE17B7DF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43" b="97143" l="722" r="99639">
                        <a14:foregroundMark x1="9386" y1="8571" x2="3610" y2="78571"/>
                        <a14:foregroundMark x1="9104" y1="80000" x2="80505" y2="98571"/>
                        <a14:foregroundMark x1="3610" y1="78571" x2="9104" y2="80000"/>
                        <a14:foregroundMark x1="80505" y1="98571" x2="97834" y2="55714"/>
                        <a14:foregroundMark x1="97834" y1="55714" x2="78700" y2="11429"/>
                        <a14:foregroundMark x1="78700" y1="11429" x2="10469" y2="7143"/>
                        <a14:foregroundMark x1="6498" y1="10000" x2="4332" y2="20000"/>
                        <a14:foregroundMark x1="1444" y1="32857" x2="1805" y2="71429"/>
                        <a14:foregroundMark x1="6498" y1="94286" x2="37906" y2="97143"/>
                        <a14:foregroundMark x1="86282" y1="95714" x2="99639" y2="40000"/>
                        <a14:foregroundMark x1="99639" y1="40000" x2="81588" y2="7143"/>
                        <a14:backgroundMark x1="2527" y1="80000" x2="2527" y2="80000"/>
                        <a14:backgroundMark x1="5415" y1="91429" x2="5415" y2="91429"/>
                        <a14:backgroundMark x1="97834" y1="81429" x2="97834" y2="8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3" y="595417"/>
            <a:ext cx="2638793" cy="666843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6957266-4248-17F5-EA47-95C416D0D7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52" t="45801" r="31076" b="40908"/>
          <a:stretch/>
        </p:blipFill>
        <p:spPr>
          <a:xfrm rot="20275638">
            <a:off x="3621280" y="523724"/>
            <a:ext cx="2546430" cy="81022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353F68A-CADA-6232-915A-FF61E9336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4546600"/>
            <a:ext cx="5962650" cy="47720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DE9382-39AD-DE20-05A2-3D7B113D1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90" b="70739" l="14781" r="233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50771" r="75560" b="27042"/>
          <a:stretch/>
        </p:blipFill>
        <p:spPr>
          <a:xfrm>
            <a:off x="2949660" y="5008126"/>
            <a:ext cx="592642" cy="5692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FBB67C-BAF0-3275-EDC6-635B9D38A7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45" b="70926" l="4556" r="128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8" t="50585" r="86107" b="26814"/>
          <a:stretch/>
        </p:blipFill>
        <p:spPr>
          <a:xfrm>
            <a:off x="3452580" y="5008126"/>
            <a:ext cx="562448" cy="56922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467AAD-B941-F37B-9E4F-6B6E93365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90" b="70739" l="14781" r="233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50771" r="75560" b="27042"/>
          <a:stretch/>
        </p:blipFill>
        <p:spPr>
          <a:xfrm>
            <a:off x="4488781" y="5008126"/>
            <a:ext cx="592642" cy="5692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2A98ABE-D0A3-6D39-40A6-9F87C3EF5C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990" b="70739" l="14781" r="233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708" t="50771" r="75560" b="27042"/>
          <a:stretch/>
        </p:blipFill>
        <p:spPr>
          <a:xfrm>
            <a:off x="4991701" y="5008126"/>
            <a:ext cx="592642" cy="56922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99A55E3-1F0F-33B5-6ED6-541B9E941A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45" b="70926" l="4556" r="128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8" t="50585" r="86107" b="26814"/>
          <a:stretch/>
        </p:blipFill>
        <p:spPr>
          <a:xfrm>
            <a:off x="5493005" y="5008126"/>
            <a:ext cx="562448" cy="56922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ABAFFAF-DBB3-7E95-9030-B64943C088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2845" b="70926" l="4556" r="128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18" t="50585" r="86107" b="26814"/>
          <a:stretch/>
        </p:blipFill>
        <p:spPr>
          <a:xfrm>
            <a:off x="1514464" y="5008126"/>
            <a:ext cx="562448" cy="5692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9CD3E40-823F-F531-411D-5116582039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3056" r="97500">
                        <a14:foregroundMark x1="10278" y1="44722" x2="3056" y2="48056"/>
                        <a14:foregroundMark x1="88056" y1="29444" x2="92222" y2="32500"/>
                        <a14:foregroundMark x1="95556" y1="28333" x2="95556" y2="33611"/>
                        <a14:foregroundMark x1="97500" y1="27778" x2="96667" y2="33333"/>
                        <a14:foregroundMark x1="75278" y1="14167" x2="82500" y2="13611"/>
                        <a14:foregroundMark x1="40833" y1="88611" x2="45278" y2="89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29" y="11510056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29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891</TotalTime>
  <Words>0</Words>
  <Application>Microsoft Office PowerPoint</Application>
  <PresentationFormat>自訂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</cp:revision>
  <dcterms:created xsi:type="dcterms:W3CDTF">2024-12-20T07:23:38Z</dcterms:created>
  <dcterms:modified xsi:type="dcterms:W3CDTF">2024-12-22T12:47:07Z</dcterms:modified>
</cp:coreProperties>
</file>