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877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591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1103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7031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947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4334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1794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6499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85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66643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84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419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182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760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737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852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7DE7C-8357-46F9-B316-1CCDB9D9EA5F}" type="datetimeFigureOut">
              <a:rPr lang="LID4096" smtClean="0"/>
              <a:t>07/29/2024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1EE05B-5234-44E8-A4E7-46DA9672B5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812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C465-3EF9-FC50-70F3-599061FD5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127464"/>
            <a:ext cx="7766936" cy="3888420"/>
          </a:xfrm>
        </p:spPr>
        <p:txBody>
          <a:bodyPr/>
          <a:lstStyle/>
          <a:p>
            <a:pPr algn="ctr"/>
            <a:r>
              <a:rPr lang="en-US" sz="3200" dirty="0"/>
              <a:t>Ecommerce Android App Project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27850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09D6F-3B33-C72D-D9A1-EC4977A7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F6DBD-31AA-2EDB-9529-DDC010A64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Converting Design into a Complete Software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Coding</a:t>
            </a:r>
            <a:r>
              <a:rPr lang="en-US" dirty="0"/>
              <a:t>: Developed the app using Kotlin, adhering to best practices and design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Compiling</a:t>
            </a:r>
            <a:r>
              <a:rPr lang="en-US" dirty="0"/>
              <a:t>: Regularly compiled and tested the app to ensure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Refining</a:t>
            </a:r>
            <a:r>
              <a:rPr lang="en-US" dirty="0"/>
              <a:t>: Refined the app based on testing feedback, optimizing performance and fixing bugs.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1841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62F0-2704-F8D9-4F29-006222BC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and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1ECA-D481-5740-E79A-735CD5B66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Demonstrating System Conformance to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Functional Testing</a:t>
            </a:r>
            <a:r>
              <a:rPr lang="en-US" dirty="0"/>
              <a:t>: Ensured all features work as expected.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Testing</a:t>
            </a:r>
            <a:r>
              <a:rPr lang="en-US" dirty="0"/>
              <a:t>: Verified seamless integration of different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Testing</a:t>
            </a:r>
            <a:r>
              <a:rPr lang="en-US" dirty="0"/>
              <a:t>: Conducted tests with sample users to gather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Analysis Reports</a:t>
            </a:r>
            <a:r>
              <a:rPr lang="en-US" dirty="0"/>
              <a:t>: Documented test results and identified areas for improvement.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9022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F156-98C3-94AE-788B-F2410853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Future work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C5A9-B77F-B874-1AC9-CA9B951EE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Project Progress Evaluation and Future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 Progress</a:t>
            </a:r>
            <a:r>
              <a:rPr lang="en-US" dirty="0"/>
              <a:t>: Evaluated the overall progress from design to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Enhancements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Adding user authentication and profiles.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Implementing a shopping cart feature.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Enhancing offline capabilities.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Integrating additional payment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Expanding product categories and features.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72986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FE4A-47B9-5385-DB49-774DD743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screenshots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29AFD-62E0-4AD1-1036-0F4095989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9860" y="1769971"/>
            <a:ext cx="2163673" cy="3881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5C81F0-E44C-3796-9C06-6A64A532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69" y="1769971"/>
            <a:ext cx="2585498" cy="41691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460B1-CF83-C4A5-31EF-6643DDAF5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496" y="1769971"/>
            <a:ext cx="3046440" cy="416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28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E197-4D80-E025-7811-D0E158D2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</a:t>
            </a:r>
            <a:br>
              <a:rPr lang="en-US" dirty="0"/>
            </a:br>
            <a:r>
              <a:rPr lang="en-US" dirty="0"/>
              <a:t>SDLC (Software Development Life Cycle)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FF75F-37AA-7D55-4ADB-FD6F90785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Requirement Analysis: Identified the need for an ecommerce app with specific components like two activities, a fragment, JSON webservice, a back-end database, and data virtualization.</a:t>
            </a:r>
          </a:p>
          <a:p>
            <a:r>
              <a:rPr lang="en-US" dirty="0"/>
              <a:t>Design: Designed the system architecture including the database schema, UI/UX design for activities and fragment.</a:t>
            </a:r>
          </a:p>
          <a:p>
            <a:r>
              <a:rPr lang="en-US" dirty="0"/>
              <a:t>Implementation: Developed the app using Kotlin, integrated Room for database management, and Glide for image loading.</a:t>
            </a:r>
          </a:p>
          <a:p>
            <a:r>
              <a:rPr lang="en-US" dirty="0"/>
              <a:t>Testing: Conducted functional and integration testing to ensure all components work seamlessly.</a:t>
            </a:r>
          </a:p>
          <a:p>
            <a:r>
              <a:rPr lang="en-US" dirty="0"/>
              <a:t>Deployment: Prepared the app for deployment, ensuring it meets the project requirements and is ready for submission.</a:t>
            </a:r>
          </a:p>
          <a:p>
            <a:r>
              <a:rPr lang="en-US" dirty="0"/>
              <a:t>Maintenance: Planned for future enhancements and bug fixes based on user feedback.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5906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0A03AA-828E-7BB5-BBFA-83579531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Analysis(CONTD)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45E4D6-758C-2BCF-D3F3-63B937E522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Functional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should display a list of products with images and 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should be able to click on a product to see detailed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should fetch data from a JSON webservice and store it in a local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should support basic CRUD operations on the product data.</a:t>
            </a:r>
          </a:p>
          <a:p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92BDF-7869-2EA2-7351-552497BC5C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Non-Functional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should have a user-friendly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should be responsive and perform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should handle data persistence and retrieval seamlessly.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should be scalable for future enhancements.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8692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65F87D-54DE-3105-82FF-56F9A88E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Analysis(CONTD)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0A5D14-4968-BBD0-2E0E-627F7ED9D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develop an Android ecommerce app with the required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ensure the app meets both functional and non-functional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create a robust and user-friendly interface for displaying product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a seamless user experience with efficient data handling and navigation.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67535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8FFB-7CAD-3EFE-3FF6-F23422BC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 Solution Analysis</a:t>
            </a:r>
            <a:br>
              <a:rPr lang="en-US" dirty="0"/>
            </a:br>
            <a:r>
              <a:rPr lang="en-US" sz="2700" dirty="0"/>
              <a:t>Pros and Cons of Alternative Technologies/Tools/Solutions</a:t>
            </a:r>
            <a:endParaRPr lang="LID4096" sz="2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BF04F1-421D-DD3B-1165-D590E7E4C3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762148"/>
            <a:ext cx="954950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Alternative Database Options: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SQLite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Lightweight, widely supported.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Manual schema management, limited features compared to Room.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Firebase Realtime Database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Real-time data synchronization, easy to integrate.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Requires internet connection, not ideal for local-only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Alternative Image Loading Libraries: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Picasso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Easy to use, good for basic image loading.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Slower and less feature-rich compared to Glide.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40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421DD-C590-F3C0-AB97-F4619B48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63518-AB26-088D-165A-6D8206CF7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Fresco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High performance, especially for large images.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More complex to set 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Alternative Networking Libraries:</a:t>
            </a:r>
            <a:endParaRPr kumimoji="0" lang="LID4096" altLang="LID4096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Retrofit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Type-safe, easy integration with Gson for JSON parsing.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Slightly more complex setup than using standard HTTP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Volley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High-level API, easy request scheduling.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Not as flexible and customizable as Retrofit.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2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AD71-1C60-80F0-6776-5E7AA3FC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Design</a:t>
            </a:r>
            <a:br>
              <a:rPr lang="en-US" b="1" dirty="0"/>
            </a:br>
            <a:r>
              <a:rPr lang="en-US" sz="2700" b="1" dirty="0"/>
              <a:t>System Diagram</a:t>
            </a:r>
            <a:br>
              <a:rPr lang="en-US" b="1" dirty="0"/>
            </a:b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904EE1-8B79-F1B9-9519-F32221F09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3469" y="2160588"/>
            <a:ext cx="6725100" cy="3881437"/>
          </a:xfrm>
        </p:spPr>
      </p:pic>
    </p:spTree>
    <p:extLst>
      <p:ext uri="{BB962C8B-B14F-4D97-AF65-F5344CB8AC3E}">
        <p14:creationId xmlns:p14="http://schemas.microsoft.com/office/powerpoint/2010/main" val="367212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AD71-1C60-80F0-6776-5E7AA3FC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Design(CONTD)</a:t>
            </a:r>
            <a:br>
              <a:rPr lang="en-US" b="1" dirty="0"/>
            </a:br>
            <a:r>
              <a:rPr lang="en-US" sz="1400" dirty="0"/>
              <a:t>Major Components/Modules/Features/Technologies</a:t>
            </a:r>
            <a:br>
              <a:rPr lang="en-US" b="1" dirty="0"/>
            </a:br>
            <a:endParaRPr lang="LID4096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102FF05-774D-C36D-04ED-FD264FC5A3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50653"/>
            <a:ext cx="7277058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Activities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MainActivity: Displays the product list.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ProductDetailsActivity: Shows detailed information about a selected product.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Fragment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ProductListFragment: Embedded in MainActivity to display the product list.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Room Database: Manages product data storage and retrieval.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DAO (Data Access Object): Defines methods for accessing the database.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Networking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JSON Webservice: Fetches product data from a remote source.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Adapters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ProductAdapter: Binds product data to RecyclerView.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Libraries</a:t>
            </a:r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Glide: Loads and displays product images.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Coroutine: Manages asynchronous tasks for database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00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64AC-5D52-9C88-4ECC-A9CAFB8D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Progress Evaluation</a:t>
            </a:r>
            <a:br>
              <a:rPr lang="en-US" b="1" dirty="0"/>
            </a:br>
            <a:r>
              <a:rPr lang="en-US" sz="2200" b="1" dirty="0"/>
              <a:t>Challenges/Risks/Limitations/Trade-offs/Solutions/Discipline</a:t>
            </a:r>
            <a:br>
              <a:rPr lang="en-US" b="1" dirty="0"/>
            </a:br>
            <a:endParaRPr lang="LID4096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76716E-22E0-D53A-37EE-0441EB0910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15816"/>
            <a:ext cx="76963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Challenges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Handling asynchronous database operations.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Ensuring smooth and efficient image loading.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Risks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Potential data loss if database operations fail.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Performance issues with large datasets.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Limitations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offline capabilities with real-time data fetching.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Trade-offs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Choosing Room for its simplicity and features over other databases.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Glide for its performance over other image loading libraries.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Solutions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Utilized Coroutines for efficient asynchronous operations.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LID4096" altLang="LID4096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Implemented error handling and retry mechanisms for database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587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834</Words>
  <Application>Microsoft Office PowerPoint</Application>
  <PresentationFormat>Widescreen</PresentationFormat>
  <Paragraphs>101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Ecommerce Android App Project   </vt:lpstr>
      <vt:lpstr>Project Analysis SDLC (Software Development Life Cycle)</vt:lpstr>
      <vt:lpstr>Project Analysis(CONTD)</vt:lpstr>
      <vt:lpstr>Project Analysis(CONTD)</vt:lpstr>
      <vt:lpstr>Alternative Solution Analysis Pros and Cons of Alternative Technologies/Tools/Solutions</vt:lpstr>
      <vt:lpstr>Cont’d</vt:lpstr>
      <vt:lpstr>Project Design System Diagram </vt:lpstr>
      <vt:lpstr>Project Design(CONTD) Major Components/Modules/Features/Technologies </vt:lpstr>
      <vt:lpstr>Project Progress Evaluation Challenges/Risks/Limitations/Trade-offs/Solutions/Discipline </vt:lpstr>
      <vt:lpstr>Development</vt:lpstr>
      <vt:lpstr>Integration and testing</vt:lpstr>
      <vt:lpstr>Evaluation and Future work</vt:lpstr>
      <vt:lpstr>Application screenshots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2024-07-29T04:19:39Z</dcterms:created>
  <dcterms:modified xsi:type="dcterms:W3CDTF">2024-07-29T04:42:22Z</dcterms:modified>
</cp:coreProperties>
</file>