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7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792D-17C5-4890-96F2-6CE67A19568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4129-182B-443F-A7D0-D2087C6C5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1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38303" cy="4351338"/>
          </a:xfrm>
        </p:spPr>
        <p:txBody>
          <a:bodyPr/>
          <a:lstStyle/>
          <a:p>
            <a:r>
              <a:rPr lang="en-US" altLang="zh-CN" dirty="0" smtClean="0"/>
              <a:t>main.py/mian_wsgi.py</a:t>
            </a:r>
            <a:r>
              <a:rPr lang="zh-CN" altLang="en-US" dirty="0" smtClean="0"/>
              <a:t>中不需要要写任何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2" y="152402"/>
            <a:ext cx="5556070" cy="4606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4"/>
          <a:stretch/>
        </p:blipFill>
        <p:spPr>
          <a:xfrm>
            <a:off x="6261462" y="4971495"/>
            <a:ext cx="4860225" cy="167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113211" y="3625635"/>
            <a:ext cx="61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webroot\mainapp\controllers\submit\meta\test_auto_load.py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7" y="4096521"/>
            <a:ext cx="3511167" cy="221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49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45" y="1114697"/>
            <a:ext cx="10214455" cy="5743303"/>
          </a:xfrm>
        </p:spPr>
      </p:pic>
    </p:spTree>
    <p:extLst>
      <p:ext uri="{BB962C8B-B14F-4D97-AF65-F5344CB8AC3E}">
        <p14:creationId xmlns:p14="http://schemas.microsoft.com/office/powerpoint/2010/main" val="70210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4" y="1442447"/>
            <a:ext cx="9571111" cy="5044160"/>
          </a:xfrm>
        </p:spPr>
      </p:pic>
    </p:spTree>
    <p:extLst>
      <p:ext uri="{BB962C8B-B14F-4D97-AF65-F5344CB8AC3E}">
        <p14:creationId xmlns:p14="http://schemas.microsoft.com/office/powerpoint/2010/main" val="152205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</a:t>
            </a:r>
            <a:r>
              <a:rPr lang="zh-CN" altLang="en-US" dirty="0" smtClean="0"/>
              <a:t>数据库使用说明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7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mbio</a:t>
            </a:r>
            <a:r>
              <a:rPr lang="zh-CN" altLang="en-US" dirty="0" smtClean="0"/>
              <a:t>目录下模块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2" y="1690688"/>
            <a:ext cx="10399556" cy="4351338"/>
          </a:xfrm>
        </p:spPr>
      </p:pic>
    </p:spTree>
    <p:extLst>
      <p:ext uri="{BB962C8B-B14F-4D97-AF65-F5344CB8AC3E}">
        <p14:creationId xmlns:p14="http://schemas.microsoft.com/office/powerpoint/2010/main" val="67696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webroot</a:t>
            </a:r>
            <a:r>
              <a:rPr lang="zh-CN" altLang="en-US" dirty="0" smtClean="0"/>
              <a:t>目录下接口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" y="1828700"/>
            <a:ext cx="10515600" cy="3909757"/>
          </a:xfrm>
        </p:spPr>
      </p:pic>
    </p:spTree>
    <p:extLst>
      <p:ext uri="{BB962C8B-B14F-4D97-AF65-F5344CB8AC3E}">
        <p14:creationId xmlns:p14="http://schemas.microsoft.com/office/powerpoint/2010/main" val="73395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正式</a:t>
            </a:r>
            <a:r>
              <a:rPr lang="zh-CN" altLang="en-US" dirty="0" smtClean="0"/>
              <a:t>机配置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0346" y="2299063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Login-0-2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920346" y="3441179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Login-0-3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20346" y="4583294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instant-02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164084" y="3423761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proxy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8" idx="3"/>
            <a:endCxn id="4" idx="1"/>
          </p:cNvCxnSpPr>
          <p:nvPr/>
        </p:nvCxnSpPr>
        <p:spPr>
          <a:xfrm flipV="1">
            <a:off x="3931924" y="2673532"/>
            <a:ext cx="988422" cy="11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6" idx="1"/>
          </p:cNvCxnSpPr>
          <p:nvPr/>
        </p:nvCxnSpPr>
        <p:spPr>
          <a:xfrm>
            <a:off x="3931924" y="3798230"/>
            <a:ext cx="988422" cy="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931924" y="3798230"/>
            <a:ext cx="988422" cy="11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23317" y="2220686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23317" y="2692854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923317" y="3334774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23317" y="3806942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6923317" y="4478791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23317" y="4950959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7" name="右箭头 26"/>
          <p:cNvSpPr/>
          <p:nvPr/>
        </p:nvSpPr>
        <p:spPr>
          <a:xfrm>
            <a:off x="679271" y="3602290"/>
            <a:ext cx="1345476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25289" y="3395733"/>
            <a:ext cx="853440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390019" y="178090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390019" y="250548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390019" y="323006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90019" y="395464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390019" y="5403804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ComputeNode60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276006" y="4583294"/>
            <a:ext cx="461665" cy="748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>
            <a:off x="8525694" y="2403566"/>
            <a:ext cx="722811" cy="2928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测试机配置：预发布测试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77389" y="2272937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Login-0-4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77389" y="3415053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Login-0-5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277389" y="4557168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instant-06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16624" y="3423761"/>
            <a:ext cx="176784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proxy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8" idx="3"/>
            <a:endCxn id="4" idx="1"/>
          </p:cNvCxnSpPr>
          <p:nvPr/>
        </p:nvCxnSpPr>
        <p:spPr>
          <a:xfrm flipV="1">
            <a:off x="4184464" y="2647406"/>
            <a:ext cx="1092925" cy="11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6" idx="1"/>
          </p:cNvCxnSpPr>
          <p:nvPr/>
        </p:nvCxnSpPr>
        <p:spPr>
          <a:xfrm flipV="1">
            <a:off x="4184464" y="3789522"/>
            <a:ext cx="1092925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4184464" y="3798230"/>
            <a:ext cx="1092925" cy="113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80360" y="2194560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80360" y="2666728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280360" y="3308648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80360" y="3780816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7280360" y="4452665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280360" y="4924833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7" name="右箭头 26"/>
          <p:cNvSpPr/>
          <p:nvPr/>
        </p:nvSpPr>
        <p:spPr>
          <a:xfrm>
            <a:off x="931811" y="3602290"/>
            <a:ext cx="1345476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77829" y="3395733"/>
            <a:ext cx="853440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642559" y="178090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42559" y="250548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42559" y="323006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642559" y="395464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642559" y="5403804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ComputeNode20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528546" y="4583294"/>
            <a:ext cx="461665" cy="748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8778234" y="2403566"/>
            <a:ext cx="722811" cy="2928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tsg</a:t>
            </a:r>
            <a:r>
              <a:rPr lang="zh-CN" altLang="en-US" dirty="0" smtClean="0"/>
              <a:t>开发机配置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75017" y="3354095"/>
            <a:ext cx="1985556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Login-0-1/102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895704" y="3247690"/>
            <a:ext cx="1375954" cy="4528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uwsgi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5895704" y="3719858"/>
            <a:ext cx="1375954" cy="452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WPM</a:t>
            </a:r>
            <a:endParaRPr lang="zh-CN" altLang="en-US" sz="2400" dirty="0"/>
          </a:p>
        </p:txBody>
      </p:sp>
      <p:sp>
        <p:nvSpPr>
          <p:cNvPr id="27" name="右箭头 26"/>
          <p:cNvSpPr/>
          <p:nvPr/>
        </p:nvSpPr>
        <p:spPr>
          <a:xfrm>
            <a:off x="1576251" y="3541330"/>
            <a:ext cx="1863635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98914" y="3334773"/>
            <a:ext cx="853440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6246" y="178090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6246" y="250548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606246" y="323006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606246" y="3954643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606246" y="5403804"/>
            <a:ext cx="1811383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ComputeNode20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492233" y="4583294"/>
            <a:ext cx="461665" cy="748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7741921" y="2403566"/>
            <a:ext cx="722811" cy="2928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适用人员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测试机主要用于测试人员以及产品线同事进行数据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效果核查以及压力测试</a:t>
            </a:r>
            <a:endParaRPr lang="en-US" altLang="zh-CN" dirty="0" smtClean="0"/>
          </a:p>
          <a:p>
            <a:r>
              <a:rPr lang="zh-CN" altLang="en-US" dirty="0" smtClean="0"/>
              <a:t>开发人员不要使用</a:t>
            </a:r>
            <a:r>
              <a:rPr lang="en-US" altLang="zh-CN" dirty="0" err="1" smtClean="0"/>
              <a:t>tsanger</a:t>
            </a:r>
            <a:r>
              <a:rPr lang="zh-CN" altLang="en-US" dirty="0" smtClean="0"/>
              <a:t>测试自己正在开发中的代码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不可使用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IP: 192.168.12.102 </a:t>
            </a:r>
          </a:p>
          <a:p>
            <a:pPr marL="0" indent="0">
              <a:buNone/>
            </a:pPr>
            <a:r>
              <a:rPr lang="zh-CN" altLang="en-US" dirty="0" smtClean="0"/>
              <a:t>用户：</a:t>
            </a:r>
            <a:r>
              <a:rPr lang="en-US" altLang="zh-CN" dirty="0" err="1" smtClean="0"/>
              <a:t>tsanger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zh-CN" altLang="en-US" dirty="0" smtClean="0"/>
              <a:t>密码：</a:t>
            </a:r>
            <a:r>
              <a:rPr lang="en-US" altLang="zh-CN" dirty="0" smtClean="0"/>
              <a:t>tsanger123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09" y="1493950"/>
            <a:ext cx="7100377" cy="52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5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软件不需要二次安装，与</a:t>
            </a:r>
            <a:r>
              <a:rPr lang="en-US" altLang="zh-CN" dirty="0" smtClean="0"/>
              <a:t>sanger-dev/app</a:t>
            </a:r>
            <a:r>
              <a:rPr lang="zh-CN" altLang="en-US" dirty="0" smtClean="0"/>
              <a:t>共用</a:t>
            </a:r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上传自己开发完成的代码文件到对应目录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8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tsanger</a:t>
            </a:r>
            <a:r>
              <a:rPr lang="zh-CN" altLang="en-US" dirty="0" smtClean="0"/>
              <a:t>测试机使用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日志查看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下载日志文件到本地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查询错误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64" y="1463291"/>
            <a:ext cx="6668947" cy="41711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2799784"/>
            <a:ext cx="460121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模块自动加载机制说明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4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211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tsanger测试机使用说明</vt:lpstr>
      <vt:lpstr>正式机配置</vt:lpstr>
      <vt:lpstr>tsanger测试机配置：预发布测试/压力测试</vt:lpstr>
      <vt:lpstr>tsg开发机配置</vt:lpstr>
      <vt:lpstr>tsanger测试机使用—适用人员</vt:lpstr>
      <vt:lpstr>tsanger测试机使用—登录</vt:lpstr>
      <vt:lpstr>tsanger测试机使用—代码上传</vt:lpstr>
      <vt:lpstr>tsanger测试机使用—日志查看</vt:lpstr>
      <vt:lpstr>web模块自动加载机制说明</vt:lpstr>
      <vt:lpstr>效果</vt:lpstr>
      <vt:lpstr>说明</vt:lpstr>
      <vt:lpstr>解释</vt:lpstr>
      <vt:lpstr>Mongo数据库使用说明</vt:lpstr>
      <vt:lpstr>mbio目录下模块</vt:lpstr>
      <vt:lpstr>webroot目录下接口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he</dc:creator>
  <cp:lastModifiedBy>sheng he</cp:lastModifiedBy>
  <cp:revision>24</cp:revision>
  <dcterms:created xsi:type="dcterms:W3CDTF">2017-04-20T05:31:14Z</dcterms:created>
  <dcterms:modified xsi:type="dcterms:W3CDTF">2017-04-20T08:22:41Z</dcterms:modified>
</cp:coreProperties>
</file>